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75" r:id="rId4"/>
  </p:sldMasterIdLst>
  <p:notesMasterIdLst>
    <p:notesMasterId r:id="rId26"/>
  </p:notesMasterIdLst>
  <p:handoutMasterIdLst>
    <p:handoutMasterId r:id="rId27"/>
  </p:handoutMasterIdLst>
  <p:sldIdLst>
    <p:sldId id="2147308946" r:id="rId5"/>
    <p:sldId id="306" r:id="rId6"/>
    <p:sldId id="2147308982" r:id="rId7"/>
    <p:sldId id="2147308966" r:id="rId8"/>
    <p:sldId id="2147308967" r:id="rId9"/>
    <p:sldId id="2147308947" r:id="rId10"/>
    <p:sldId id="2147308972" r:id="rId11"/>
    <p:sldId id="2147308979" r:id="rId12"/>
    <p:sldId id="2147308971" r:id="rId13"/>
    <p:sldId id="2147308970" r:id="rId14"/>
    <p:sldId id="2147308974" r:id="rId15"/>
    <p:sldId id="2147308983" r:id="rId16"/>
    <p:sldId id="2147308948" r:id="rId17"/>
    <p:sldId id="2147308975" r:id="rId18"/>
    <p:sldId id="279" r:id="rId19"/>
    <p:sldId id="2147308976" r:id="rId20"/>
    <p:sldId id="2147308980" r:id="rId21"/>
    <p:sldId id="2147308977" r:id="rId22"/>
    <p:sldId id="2147308981" r:id="rId23"/>
    <p:sldId id="2147308968" r:id="rId24"/>
    <p:sldId id="2147308969" r:id="rId25"/>
  </p:sldIdLst>
  <p:sldSz cx="12192000" cy="6858000"/>
  <p:notesSz cx="7010400" cy="9296400"/>
  <p:embeddedFontLst>
    <p:embeddedFont>
      <p:font typeface="Barlow" pitchFamily="2" charset="77"/>
      <p:regular r:id="rId28"/>
      <p:bold r:id="rId29"/>
      <p:italic r:id="rId30"/>
      <p:boldItalic r:id="rId31"/>
    </p:embeddedFont>
    <p:embeddedFont>
      <p:font typeface="Barlow Light" pitchFamily="2" charset="77"/>
      <p:regular r:id="rId32"/>
      <p:italic r:id="rId33"/>
    </p:embeddedFont>
    <p:embeddedFont>
      <p:font typeface="Barlow Medium" pitchFamily="2" charset="77"/>
      <p:regular r:id="rId34"/>
      <p:italic r:id="rId35"/>
    </p:embeddedFont>
    <p:embeddedFont>
      <p:font typeface="Barlow SemiBold" pitchFamily="2" charset="77"/>
      <p:regular r:id="rId36"/>
      <p:bold r:id="rId37"/>
      <p:italic r:id="rId38"/>
      <p:boldItalic r:id="rId39"/>
    </p:embeddedFont>
    <p:embeddedFont>
      <p:font typeface="Calibri" panose="020F0502020204030204" pitchFamily="34" charset="0"/>
      <p:regular r:id="rId40"/>
      <p:bold r:id="rId41"/>
      <p:italic r:id="rId42"/>
      <p:boldItalic r:id="rId43"/>
    </p:embeddedFont>
    <p:embeddedFont>
      <p:font typeface="Segoe UI" panose="020B0502040204020203" pitchFamily="34" charset="0"/>
      <p:regular r:id="rId44"/>
      <p:bold r:id="rId45"/>
      <p:italic r:id="rId46"/>
      <p:boldItalic r:id="rId47"/>
    </p:embeddedFont>
    <p:embeddedFont>
      <p:font typeface="Wingdings 3" pitchFamily="2" charset="2"/>
      <p:regular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 " initials=" "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7B34F"/>
    <a:srgbClr val="00B2A9"/>
    <a:srgbClr val="000000"/>
    <a:srgbClr val="E7E8EA"/>
    <a:srgbClr val="CBCED2"/>
    <a:srgbClr val="009FBD"/>
    <a:srgbClr val="009F59"/>
    <a:srgbClr val="003D61"/>
    <a:srgbClr val="3DDCE6"/>
    <a:srgbClr val="7C4A8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1E4AEA4-8DFA-4A89-87EB-49C32662AFE0}">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77687" autoAdjust="0"/>
  </p:normalViewPr>
  <p:slideViewPr>
    <p:cSldViewPr snapToGrid="0">
      <p:cViewPr varScale="1">
        <p:scale>
          <a:sx n="98" d="100"/>
          <a:sy n="98" d="100"/>
        </p:scale>
        <p:origin x="1656" y="184"/>
      </p:cViewPr>
      <p:guideLst/>
    </p:cSldViewPr>
  </p:slideViewPr>
  <p:notesTextViewPr>
    <p:cViewPr>
      <p:scale>
        <a:sx n="1" d="1"/>
        <a:sy n="1" d="1"/>
      </p:scale>
      <p:origin x="0" y="0"/>
    </p:cViewPr>
  </p:notesTextViewPr>
  <p:sorterViewPr>
    <p:cViewPr>
      <p:scale>
        <a:sx n="50" d="100"/>
        <a:sy n="5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9" Type="http://schemas.openxmlformats.org/officeDocument/2006/relationships/font" Target="fonts/font12.fntdata"/><Relationship Id="rId21" Type="http://schemas.openxmlformats.org/officeDocument/2006/relationships/slide" Target="slides/slide17.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font" Target="fonts/font20.fntdata"/><Relationship Id="rId50"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2.fntdata"/><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font" Target="fonts/font18.fntdata"/><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4.fntdata"/><Relationship Id="rId44" Type="http://schemas.openxmlformats.org/officeDocument/2006/relationships/font" Target="fonts/font17.fntdata"/><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48" Type="http://schemas.openxmlformats.org/officeDocument/2006/relationships/font" Target="fonts/font21.fntdata"/><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font" Target="fonts/font19.fntdata"/><Relationship Id="rId20" Type="http://schemas.openxmlformats.org/officeDocument/2006/relationships/slide" Target="slides/slide16.xml"/><Relationship Id="rId41" Type="http://schemas.openxmlformats.org/officeDocument/2006/relationships/font" Target="fonts/font14.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1.fntdata"/><Relationship Id="rId36" Type="http://schemas.openxmlformats.org/officeDocument/2006/relationships/font" Target="fonts/font9.fntdata"/><Relationship Id="rId49"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ctr"/>
          <a:lstStyle>
            <a:lvl1pPr algn="l">
              <a:defRPr sz="1200"/>
            </a:lvl1pPr>
          </a:lstStyle>
          <a:p>
            <a:endParaRPr lang="en-US" sz="1000">
              <a:solidFill>
                <a:schemeClr val="bg1">
                  <a:lumMod val="50000"/>
                </a:schemeClr>
              </a:solidFill>
              <a:latin typeface="Barlow" pitchFamily="2" charset="77"/>
              <a:cs typeface="Arial" panose="020B0604020202020204" pitchFamily="34" charset="0"/>
            </a:endParaRPr>
          </a:p>
        </p:txBody>
      </p:sp>
      <p:sp>
        <p:nvSpPr>
          <p:cNvPr id="5" name="Slide Number Placeholder 4"/>
          <p:cNvSpPr>
            <a:spLocks noGrp="1"/>
          </p:cNvSpPr>
          <p:nvPr>
            <p:ph type="sldNum" sz="quarter" idx="3"/>
          </p:nvPr>
        </p:nvSpPr>
        <p:spPr>
          <a:xfrm>
            <a:off x="6597444" y="8829967"/>
            <a:ext cx="411333" cy="464820"/>
          </a:xfrm>
          <a:prstGeom prst="rect">
            <a:avLst/>
          </a:prstGeom>
        </p:spPr>
        <p:txBody>
          <a:bodyPr vert="horz" lIns="93177" tIns="46589" rIns="93177" bIns="46589" rtlCol="0" anchor="ctr"/>
          <a:lstStyle>
            <a:lvl1pPr algn="r">
              <a:defRPr sz="1200"/>
            </a:lvl1pPr>
          </a:lstStyle>
          <a:p>
            <a:fld id="{013FF889-DBB5-E540-8E75-47BFCA628842}" type="slidenum">
              <a:rPr lang="en-US" smtClean="0">
                <a:solidFill>
                  <a:schemeClr val="bg1">
                    <a:lumMod val="50000"/>
                  </a:schemeClr>
                </a:solidFill>
                <a:latin typeface="Barlow" pitchFamily="2" charset="77"/>
                <a:cs typeface="Arial" panose="020B0604020202020204" pitchFamily="34" charset="0"/>
              </a:rPr>
              <a:t>‹#›</a:t>
            </a:fld>
            <a:endParaRPr lang="en-US">
              <a:solidFill>
                <a:schemeClr val="bg1">
                  <a:lumMod val="50000"/>
                </a:schemeClr>
              </a:solidFill>
              <a:latin typeface="Barlow" pitchFamily="2" charset="77"/>
              <a:cs typeface="Arial" panose="020B0604020202020204" pitchFamily="34" charset="0"/>
            </a:endParaRPr>
          </a:p>
        </p:txBody>
      </p:sp>
      <p:sp>
        <p:nvSpPr>
          <p:cNvPr id="6" name="Rectangle 5"/>
          <p:cNvSpPr/>
          <p:nvPr/>
        </p:nvSpPr>
        <p:spPr>
          <a:xfrm>
            <a:off x="3037839" y="8829967"/>
            <a:ext cx="3271521" cy="464820"/>
          </a:xfrm>
          <a:prstGeom prst="rect">
            <a:avLst/>
          </a:prstGeom>
        </p:spPr>
        <p:txBody>
          <a:bodyPr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u="none" strike="noStrike" kern="1200" cap="none" spc="0" normalizeH="0" baseline="0" noProof="0">
                <a:ln>
                  <a:noFill/>
                </a:ln>
                <a:solidFill>
                  <a:srgbClr val="FFFFFF">
                    <a:lumMod val="65000"/>
                  </a:srgbClr>
                </a:solidFill>
                <a:effectLst/>
                <a:uLnTx/>
                <a:uFillTx/>
                <a:latin typeface="Barlow" pitchFamily="2" charset="77"/>
                <a:ea typeface="+mn-ea"/>
                <a:cs typeface="Arial" panose="020B0604020202020204" pitchFamily="34" charset="0"/>
              </a:rPr>
              <a:t>Analog Devices Confidential Information</a:t>
            </a:r>
          </a:p>
        </p:txBody>
      </p:sp>
      <p:sp>
        <p:nvSpPr>
          <p:cNvPr id="7" name="Header Placeholder 1"/>
          <p:cNvSpPr>
            <a:spLocks noGrp="1"/>
          </p:cNvSpPr>
          <p:nvPr>
            <p:ph type="hdr" sz="quarter"/>
          </p:nvPr>
        </p:nvSpPr>
        <p:spPr>
          <a:xfrm>
            <a:off x="1676234" y="108612"/>
            <a:ext cx="4282113" cy="464820"/>
          </a:xfrm>
          <a:prstGeom prst="rect">
            <a:avLst/>
          </a:prstGeom>
        </p:spPr>
        <p:txBody>
          <a:bodyPr vert="horz" lIns="93177" tIns="0" rIns="93177" bIns="0" rtlCol="0" anchor="t"/>
          <a:lstStyle>
            <a:lvl1pPr algn="l">
              <a:defRPr sz="1200"/>
            </a:lvl1pPr>
          </a:lstStyle>
          <a:p>
            <a:endParaRPr lang="en-US" sz="1000">
              <a:solidFill>
                <a:schemeClr val="bg1">
                  <a:lumMod val="50000"/>
                </a:schemeClr>
              </a:solidFill>
              <a:latin typeface="Barlow" pitchFamily="2" charset="77"/>
              <a:cs typeface="Arial" panose="020B0604020202020204" pitchFamily="34" charset="0"/>
            </a:endParaRPr>
          </a:p>
        </p:txBody>
      </p:sp>
      <p:pic>
        <p:nvPicPr>
          <p:cNvPr id="9" name="Picture 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9551" y="108612"/>
            <a:ext cx="1323726" cy="535440"/>
          </a:xfrm>
          <a:prstGeom prst="rect">
            <a:avLst/>
          </a:prstGeom>
          <a:noFill/>
          <a:ln>
            <a:noFill/>
          </a:ln>
        </p:spPr>
      </p:pic>
      <p:sp>
        <p:nvSpPr>
          <p:cNvPr id="2" name="Date Placeholder 1">
            <a:extLst>
              <a:ext uri="{FF2B5EF4-FFF2-40B4-BE49-F238E27FC236}">
                <a16:creationId xmlns:a16="http://schemas.microsoft.com/office/drawing/2014/main" id="{45A4C274-FC20-274E-ABAE-1B6BD23BAFA2}"/>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E37C9AD1-494E-6A4E-8F5F-425D5063F09E}" type="datetimeFigureOut">
              <a:rPr lang="en-US" smtClean="0"/>
              <a:t>10/3/22</a:t>
            </a:fld>
            <a:endParaRPr lang="en-US"/>
          </a:p>
        </p:txBody>
      </p:sp>
    </p:spTree>
    <p:extLst>
      <p:ext uri="{BB962C8B-B14F-4D97-AF65-F5344CB8AC3E}">
        <p14:creationId xmlns:p14="http://schemas.microsoft.com/office/powerpoint/2010/main" val="49313465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406400" y="814897"/>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ctr"/>
          <a:lstStyle>
            <a:lvl1pPr algn="l">
              <a:defRPr sz="1000" b="0" i="0">
                <a:latin typeface="Barlow" pitchFamily="2" charset="77"/>
                <a:cs typeface="Arial" panose="020B0604020202020204" pitchFamily="34" charset="0"/>
              </a:defRPr>
            </a:lvl1pPr>
          </a:lstStyle>
          <a:p>
            <a:r>
              <a:rPr lang="en-US">
                <a:solidFill>
                  <a:srgbClr val="FFFFFF">
                    <a:lumMod val="65000"/>
                  </a:srgbClr>
                </a:solidFill>
              </a:rPr>
              <a:t>Footer</a:t>
            </a:r>
          </a:p>
        </p:txBody>
      </p:sp>
      <p:sp>
        <p:nvSpPr>
          <p:cNvPr id="7" name="Slide Number Placeholder 6"/>
          <p:cNvSpPr>
            <a:spLocks noGrp="1"/>
          </p:cNvSpPr>
          <p:nvPr>
            <p:ph type="sldNum" sz="quarter" idx="5"/>
          </p:nvPr>
        </p:nvSpPr>
        <p:spPr>
          <a:xfrm>
            <a:off x="6309360" y="8829967"/>
            <a:ext cx="699418" cy="464820"/>
          </a:xfrm>
          <a:prstGeom prst="rect">
            <a:avLst/>
          </a:prstGeom>
        </p:spPr>
        <p:txBody>
          <a:bodyPr vert="horz" lIns="93177" tIns="46589" rIns="93177" bIns="46589" rtlCol="0" anchor="ctr"/>
          <a:lstStyle>
            <a:lvl1pPr algn="r">
              <a:defRPr sz="1000" b="0" i="0">
                <a:solidFill>
                  <a:schemeClr val="tx1">
                    <a:lumMod val="50000"/>
                    <a:lumOff val="50000"/>
                  </a:schemeClr>
                </a:solidFill>
                <a:latin typeface="Barlow" pitchFamily="2" charset="77"/>
                <a:cs typeface="Arial" panose="020B0604020202020204" pitchFamily="34" charset="0"/>
              </a:defRPr>
            </a:lvl1pPr>
          </a:lstStyle>
          <a:p>
            <a:fld id="{900B8651-D313-4300-801F-836567026953}" type="slidenum">
              <a:rPr lang="en-US" smtClean="0"/>
              <a:pPr/>
              <a:t>‹#›</a:t>
            </a:fld>
            <a:endParaRPr lang="en-US"/>
          </a:p>
        </p:txBody>
      </p:sp>
      <p:sp>
        <p:nvSpPr>
          <p:cNvPr id="12" name="Rectangle 11"/>
          <p:cNvSpPr/>
          <p:nvPr/>
        </p:nvSpPr>
        <p:spPr>
          <a:xfrm>
            <a:off x="3037839" y="8829967"/>
            <a:ext cx="3271521" cy="464820"/>
          </a:xfrm>
          <a:prstGeom prst="rect">
            <a:avLst/>
          </a:prstGeom>
        </p:spPr>
        <p:txBody>
          <a:bodyPr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lumMod val="65000"/>
                  </a:srgbClr>
                </a:solidFill>
                <a:effectLst/>
                <a:uLnTx/>
                <a:uFillTx/>
                <a:latin typeface="Barlow" pitchFamily="2" charset="77"/>
                <a:ea typeface="+mn-ea"/>
                <a:cs typeface="Arial" panose="020B0604020202020204" pitchFamily="34" charset="0"/>
              </a:rPr>
              <a:t>Analog Devices Confidential Information</a:t>
            </a:r>
          </a:p>
        </p:txBody>
      </p:sp>
      <p:sp>
        <p:nvSpPr>
          <p:cNvPr id="9" name="Header Placeholder 1"/>
          <p:cNvSpPr>
            <a:spLocks noGrp="1"/>
          </p:cNvSpPr>
          <p:nvPr>
            <p:ph type="hdr" sz="quarter"/>
          </p:nvPr>
        </p:nvSpPr>
        <p:spPr>
          <a:xfrm>
            <a:off x="1676234" y="108612"/>
            <a:ext cx="4282113" cy="464820"/>
          </a:xfrm>
          <a:prstGeom prst="rect">
            <a:avLst/>
          </a:prstGeom>
        </p:spPr>
        <p:txBody>
          <a:bodyPr vert="horz" lIns="93177" tIns="0" rIns="93177" bIns="0" rtlCol="0" anchor="t"/>
          <a:lstStyle>
            <a:lvl1pPr algn="l">
              <a:defRPr sz="1200" b="0" i="0">
                <a:latin typeface="Barlow" pitchFamily="2" charset="77"/>
              </a:defRPr>
            </a:lvl1pPr>
          </a:lstStyle>
          <a:p>
            <a:endParaRPr lang="en-US" sz="1000">
              <a:solidFill>
                <a:schemeClr val="bg1">
                  <a:lumMod val="50000"/>
                </a:schemeClr>
              </a:solidFill>
              <a:cs typeface="Arial" panose="020B0604020202020204" pitchFamily="34" charset="0"/>
            </a:endParaRPr>
          </a:p>
        </p:txBody>
      </p:sp>
      <p:sp>
        <p:nvSpPr>
          <p:cNvPr id="10" name="Date Placeholder 2"/>
          <p:cNvSpPr>
            <a:spLocks noGrp="1"/>
          </p:cNvSpPr>
          <p:nvPr>
            <p:ph type="dt" sz="quarter" idx="1"/>
          </p:nvPr>
        </p:nvSpPr>
        <p:spPr>
          <a:xfrm>
            <a:off x="6056670" y="108612"/>
            <a:ext cx="952107" cy="464820"/>
          </a:xfrm>
          <a:prstGeom prst="rect">
            <a:avLst/>
          </a:prstGeom>
        </p:spPr>
        <p:txBody>
          <a:bodyPr vert="horz" lIns="93177" tIns="0" rIns="93177" bIns="0" rtlCol="0" anchor="t"/>
          <a:lstStyle>
            <a:lvl1pPr algn="r">
              <a:defRPr sz="1200" b="0" i="0">
                <a:latin typeface="Barlow" pitchFamily="2" charset="77"/>
              </a:defRPr>
            </a:lvl1pPr>
          </a:lstStyle>
          <a:p>
            <a:fld id="{2C2AD557-2032-D74A-B281-F0540E660787}" type="datetimeFigureOut">
              <a:rPr lang="en-US" sz="1000" smtClean="0">
                <a:solidFill>
                  <a:schemeClr val="bg1">
                    <a:lumMod val="50000"/>
                  </a:schemeClr>
                </a:solidFill>
                <a:cs typeface="Arial" panose="020B0604020202020204" pitchFamily="34" charset="0"/>
              </a:rPr>
              <a:pPr/>
              <a:t>10/3/22</a:t>
            </a:fld>
            <a:endParaRPr lang="en-US" sz="1000">
              <a:solidFill>
                <a:schemeClr val="bg1">
                  <a:lumMod val="50000"/>
                </a:schemeClr>
              </a:solidFill>
              <a:cs typeface="Arial" panose="020B0604020202020204" pitchFamily="34" charset="0"/>
            </a:endParaRP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551" y="108612"/>
            <a:ext cx="1323726" cy="535440"/>
          </a:xfrm>
          <a:prstGeom prst="rect">
            <a:avLst/>
          </a:prstGeom>
          <a:noFill/>
          <a:ln>
            <a:noFill/>
          </a:ln>
        </p:spPr>
      </p:pic>
    </p:spTree>
    <p:extLst>
      <p:ext uri="{BB962C8B-B14F-4D97-AF65-F5344CB8AC3E}">
        <p14:creationId xmlns:p14="http://schemas.microsoft.com/office/powerpoint/2010/main" val="3561389954"/>
      </p:ext>
    </p:extLst>
  </p:cSld>
  <p:clrMap bg1="lt1" tx1="dk1" bg2="lt2" tx2="dk2" accent1="accent1" accent2="accent2" accent3="accent3" accent4="accent4" accent5="accent5" accent6="accent6" hlink="hlink" folHlink="folHlink"/>
  <p:hf hdr="0" ftr="0" dt="0"/>
  <p:notesStyle>
    <a:lvl1pPr marL="171450" indent="-171450" algn="l" defTabSz="914400" rtl="0" eaLnBrk="1" latinLnBrk="0" hangingPunct="1">
      <a:buClr>
        <a:schemeClr val="tx2"/>
      </a:buClr>
      <a:buSzPct val="75000"/>
      <a:buFont typeface="Wingdings 3" panose="05040102010807070707" pitchFamily="18" charset="2"/>
      <a:buChar char="u"/>
      <a:defRPr sz="1200" b="0" i="0" kern="1200">
        <a:solidFill>
          <a:schemeClr val="tx1">
            <a:lumMod val="50000"/>
            <a:lumOff val="50000"/>
          </a:schemeClr>
        </a:solidFill>
        <a:latin typeface="Barlow" pitchFamily="2" charset="77"/>
        <a:ea typeface="+mn-ea"/>
        <a:cs typeface="Arial" panose="020B0604020202020204" pitchFamily="34" charset="0"/>
      </a:defRPr>
    </a:lvl1pPr>
    <a:lvl2pPr marL="344488" indent="-171450" algn="l" defTabSz="914400" rtl="0" eaLnBrk="1" latinLnBrk="0" hangingPunct="1">
      <a:buClr>
        <a:schemeClr val="tx2"/>
      </a:buClr>
      <a:buSzPct val="100000"/>
      <a:buFont typeface="Wingdings" panose="05000000000000000000" pitchFamily="2" charset="2"/>
      <a:buChar char="§"/>
      <a:defRPr sz="1200" b="0" i="0" kern="1200">
        <a:solidFill>
          <a:schemeClr val="tx1">
            <a:lumMod val="50000"/>
            <a:lumOff val="50000"/>
          </a:schemeClr>
        </a:solidFill>
        <a:latin typeface="Barlow" pitchFamily="2" charset="77"/>
        <a:ea typeface="+mn-ea"/>
        <a:cs typeface="Arial" panose="020B0604020202020204" pitchFamily="34" charset="0"/>
      </a:defRPr>
    </a:lvl2pPr>
    <a:lvl3pPr marL="511175" indent="-171450" algn="l" defTabSz="914400" rtl="0" eaLnBrk="1" latinLnBrk="0" hangingPunct="1">
      <a:buClr>
        <a:schemeClr val="tx2"/>
      </a:buClr>
      <a:buSzPct val="100000"/>
      <a:buFont typeface="Wingdings" panose="05000000000000000000" pitchFamily="2" charset="2"/>
      <a:buChar char="§"/>
      <a:defRPr sz="1200" b="0" i="0" kern="1200">
        <a:solidFill>
          <a:schemeClr val="tx1">
            <a:lumMod val="50000"/>
            <a:lumOff val="50000"/>
          </a:schemeClr>
        </a:solidFill>
        <a:latin typeface="Barlow" pitchFamily="2" charset="77"/>
        <a:ea typeface="+mn-ea"/>
        <a:cs typeface="Arial" panose="020B0604020202020204" pitchFamily="34" charset="0"/>
      </a:defRPr>
    </a:lvl3pPr>
    <a:lvl4pPr marL="688975" indent="-171450" algn="l" defTabSz="914400" rtl="0" eaLnBrk="1" latinLnBrk="0" hangingPunct="1">
      <a:buClr>
        <a:schemeClr val="tx2"/>
      </a:buClr>
      <a:buSzPct val="100000"/>
      <a:buFont typeface="Wingdings" panose="05000000000000000000" pitchFamily="2" charset="2"/>
      <a:buChar char="§"/>
      <a:defRPr sz="1200" b="0" i="0" kern="1200">
        <a:solidFill>
          <a:schemeClr val="tx1">
            <a:lumMod val="50000"/>
            <a:lumOff val="50000"/>
          </a:schemeClr>
        </a:solidFill>
        <a:latin typeface="Barlow" pitchFamily="2" charset="77"/>
        <a:ea typeface="+mn-ea"/>
        <a:cs typeface="Arial" panose="020B0604020202020204" pitchFamily="34" charset="0"/>
      </a:defRPr>
    </a:lvl4pPr>
    <a:lvl5pPr marL="855663" indent="-171450" algn="l" defTabSz="914400" rtl="0" eaLnBrk="1" latinLnBrk="0" hangingPunct="1">
      <a:buClr>
        <a:schemeClr val="tx2"/>
      </a:buClr>
      <a:buSzPct val="100000"/>
      <a:buFont typeface="Wingdings" panose="05000000000000000000" pitchFamily="2" charset="2"/>
      <a:buChar char="§"/>
      <a:defRPr sz="1200" b="0" i="0" kern="1200">
        <a:solidFill>
          <a:schemeClr val="tx1">
            <a:lumMod val="50000"/>
            <a:lumOff val="50000"/>
          </a:schemeClr>
        </a:solidFill>
        <a:latin typeface="Barlow" pitchFamily="2" charset="77"/>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escholarship.org/content/qt42f631k3/qt42f631k3.pdf"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escholarship.org/content/qt42f631k3/qt42f631k3.pdf"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814388"/>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0B8651-D313-4300-801F-836567026953}" type="slidenum">
              <a:rPr lang="en-US" smtClean="0"/>
              <a:pPr/>
              <a:t>1</a:t>
            </a:fld>
            <a:endParaRPr lang="en-US"/>
          </a:p>
        </p:txBody>
      </p:sp>
    </p:spTree>
    <p:extLst>
      <p:ext uri="{BB962C8B-B14F-4D97-AF65-F5344CB8AC3E}">
        <p14:creationId xmlns:p14="http://schemas.microsoft.com/office/powerpoint/2010/main" val="29832681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814388"/>
            <a:ext cx="6197600" cy="3486150"/>
          </a:xfrm>
        </p:spPr>
      </p:sp>
      <p:sp>
        <p:nvSpPr>
          <p:cNvPr id="3" name="Notes Placeholder 2"/>
          <p:cNvSpPr>
            <a:spLocks noGrp="1"/>
          </p:cNvSpPr>
          <p:nvPr>
            <p:ph type="body" idx="1"/>
          </p:nvPr>
        </p:nvSpPr>
        <p:spPr/>
        <p:txBody>
          <a:bodyPr/>
          <a:lstStyle/>
          <a:p>
            <a:r>
              <a:rPr lang="en-US" dirty="0"/>
              <a:t>*Types of motors supported:</a:t>
            </a:r>
          </a:p>
          <a:p>
            <a:r>
              <a:rPr lang="en-US" dirty="0"/>
              <a:t>Three-phase squirrel cage induction electric motors </a:t>
            </a:r>
          </a:p>
          <a:p>
            <a:r>
              <a:rPr lang="en-US" dirty="0"/>
              <a:t>with frames up to 450 (IEC 600034) or 500 (NEMA MG1) </a:t>
            </a:r>
          </a:p>
          <a:p>
            <a:r>
              <a:rPr lang="en-US" dirty="0"/>
              <a:t>whose power range varies from 0.37 kW to 500 kW or from 0.5 hp to 700 hp. </a:t>
            </a:r>
          </a:p>
          <a:p>
            <a:r>
              <a:rPr lang="en-US" dirty="0"/>
              <a:t>driven directly to line (DOL), by frequency inverter (VFD), soft starter, star-triangle drive, or by any other driving device</a:t>
            </a:r>
          </a:p>
        </p:txBody>
      </p:sp>
      <p:sp>
        <p:nvSpPr>
          <p:cNvPr id="4" name="Slide Number Placeholder 3"/>
          <p:cNvSpPr>
            <a:spLocks noGrp="1"/>
          </p:cNvSpPr>
          <p:nvPr>
            <p:ph type="sldNum" sz="quarter" idx="5"/>
          </p:nvPr>
        </p:nvSpPr>
        <p:spPr/>
        <p:txBody>
          <a:bodyPr/>
          <a:lstStyle/>
          <a:p>
            <a:fld id="{900B8651-D313-4300-801F-836567026953}" type="slidenum">
              <a:rPr lang="en-US" smtClean="0"/>
              <a:pPr/>
              <a:t>14</a:t>
            </a:fld>
            <a:endParaRPr lang="en-US"/>
          </a:p>
        </p:txBody>
      </p:sp>
    </p:spTree>
    <p:extLst>
      <p:ext uri="{BB962C8B-B14F-4D97-AF65-F5344CB8AC3E}">
        <p14:creationId xmlns:p14="http://schemas.microsoft.com/office/powerpoint/2010/main" val="39266706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814388"/>
            <a:ext cx="6197600" cy="3486150"/>
          </a:xfrm>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Background: This customer produces lactic acid for the food and pharma industries. In that factory, after the fermentation step, the filtration process starts with two centrifugal machines that run in parallel to each treat half of the production. A third centrifugal machine performs a higher level of filtration to obtain more quantity of product and of better quality. </a:t>
            </a:r>
          </a:p>
          <a:p>
            <a:pPr rtl="0" fontAlgn="base"/>
            <a:r>
              <a:rPr lang="en-US" sz="1200" b="0" i="0" u="none" strike="noStrike" kern="1200" dirty="0">
                <a:solidFill>
                  <a:schemeClr val="tx1"/>
                </a:solidFill>
                <a:effectLst/>
                <a:latin typeface="+mn-lt"/>
                <a:ea typeface="+mn-ea"/>
                <a:cs typeface="+mn-cs"/>
              </a:rPr>
              <a:t>Challenge: Due to a design flaw, this third centrifugal machine breaks down at least once a year because of a bearing lubrication problem, and it remains down for three weeks each time. This results in significant costs, not only because of the repair itself (materials such as crane, labor hours, etc. ~50K euros), but also because of the impact on the production of the machine's downtime (~50K euros as well). </a:t>
            </a:r>
            <a:r>
              <a:rPr lang="en-US" sz="1200" b="0" i="0" kern="1200" dirty="0">
                <a:solidFill>
                  <a:schemeClr val="tx1"/>
                </a:solidFill>
                <a:effectLst/>
                <a:latin typeface="+mn-lt"/>
                <a:ea typeface="+mn-ea"/>
                <a:cs typeface="+mn-cs"/>
              </a:rPr>
              <a:t>​</a:t>
            </a:r>
          </a:p>
          <a:p>
            <a:pPr fontAlgn="base"/>
            <a:r>
              <a:rPr lang="en-US" sz="1200" b="0" i="0" u="none" strike="noStrike" kern="1200" dirty="0">
                <a:solidFill>
                  <a:schemeClr val="tx1"/>
                </a:solidFill>
                <a:effectLst/>
                <a:latin typeface="+mn-lt"/>
                <a:ea typeface="+mn-ea"/>
                <a:cs typeface="+mn-cs"/>
              </a:rPr>
              <a:t>As this is a recurring problem and the built-in warning system does not allow for an emergency stop of the machine, </a:t>
            </a:r>
            <a:r>
              <a:rPr lang="en-US" sz="1200" dirty="0" err="1"/>
              <a:t>teh</a:t>
            </a:r>
            <a:r>
              <a:rPr lang="en-US" sz="1200" dirty="0"/>
              <a:t> company (Corbion) needs</a:t>
            </a:r>
            <a:r>
              <a:rPr lang="en-US" sz="1200" b="0" i="0" u="none" strike="noStrike" kern="1200" dirty="0">
                <a:solidFill>
                  <a:schemeClr val="tx1"/>
                </a:solidFill>
                <a:effectLst/>
                <a:latin typeface="+mn-lt"/>
                <a:ea typeface="+mn-ea"/>
                <a:cs typeface="+mn-cs"/>
              </a:rPr>
              <a:t> to know in advance when the lubrication system is about to fail in order to stop the machine and do its maintenance in time, before the bearings and main shaft break. </a:t>
            </a:r>
            <a:r>
              <a:rPr lang="en-US" sz="1200" b="0" i="0" kern="1200" dirty="0">
                <a:solidFill>
                  <a:schemeClr val="tx1"/>
                </a:solidFill>
                <a:effectLst/>
                <a:latin typeface="+mn-lt"/>
                <a:ea typeface="+mn-ea"/>
                <a:cs typeface="+mn-cs"/>
              </a:rPr>
              <a:t>​</a:t>
            </a:r>
            <a:endParaRPr lang="en-US" sz="1200" b="0" i="0" kern="1200" dirty="0">
              <a:solidFill>
                <a:schemeClr val="tx1"/>
              </a:solidFill>
              <a:effectLst/>
              <a:latin typeface="+mn-lt"/>
              <a:cs typeface="Calibri"/>
            </a:endParaRPr>
          </a:p>
          <a:p>
            <a:pPr rtl="0" fontAlgn="base"/>
            <a:r>
              <a:rPr lang="en-US" sz="1200" b="0" i="0" kern="1200" dirty="0">
                <a:solidFill>
                  <a:schemeClr val="tx1"/>
                </a:solidFill>
                <a:effectLst/>
                <a:latin typeface="+mn-lt"/>
                <a:ea typeface="+mn-ea"/>
                <a:cs typeface="+mn-cs"/>
              </a:rPr>
              <a:t>OtoSense SMS monitors this machine in real time and alerts the maintenance team when the level of vibration and the ambient temperature reach a critical level, in order to stop the machine in time, before it breaks. </a:t>
            </a:r>
          </a:p>
          <a:p>
            <a:pPr fontAlgn="base"/>
            <a:r>
              <a:rPr lang="en-US" sz="1200" b="0" i="0" kern="1200" dirty="0">
                <a:solidFill>
                  <a:schemeClr val="tx1"/>
                </a:solidFill>
                <a:effectLst/>
                <a:latin typeface="+mn-lt"/>
                <a:ea typeface="+mn-ea"/>
                <a:cs typeface="+mn-cs"/>
              </a:rPr>
              <a:t>In addition, instead of each week cleaning the filters, re-greasing the bearings and manually checking the vibrations, the maintenance team can extend the frequency of this activities</a:t>
            </a:r>
            <a:r>
              <a:rPr lang="en-US" sz="1200" dirty="0"/>
              <a:t> by checking the smart motor sensor's insights</a:t>
            </a:r>
            <a:r>
              <a:rPr lang="en-US" sz="1200" b="0" i="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fld id="{900B8651-D313-4300-801F-836567026953}" type="slidenum">
              <a:rPr lang="en-US" smtClean="0"/>
              <a:pPr/>
              <a:t>16</a:t>
            </a:fld>
            <a:endParaRPr lang="en-US"/>
          </a:p>
        </p:txBody>
      </p:sp>
    </p:spTree>
    <p:extLst>
      <p:ext uri="{BB962C8B-B14F-4D97-AF65-F5344CB8AC3E}">
        <p14:creationId xmlns:p14="http://schemas.microsoft.com/office/powerpoint/2010/main" val="15629002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814388"/>
            <a:ext cx="6197600"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484855"/>
                </a:solidFill>
                <a:latin typeface="Barlow" pitchFamily="2" charset="77"/>
                <a:ea typeface="Inter Light BETA" panose="02000403000000020004" pitchFamily="2" charset="0"/>
                <a:cs typeface="Inter Light BETA" panose="02000403000000020004" pitchFamily="2" charset="0"/>
              </a:rPr>
              <a:t>Leader in the pharmaceutical and chemical industry, the client still relied on preventive maintenance to monitor the environmental conditions of their manufacturing and storage areas. The pharmaceutical industry is subject to very strict rules to ensure product quality and reliability: controlling the temperature is critical to comply with the industry's regulations.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Use case: </a:t>
            </a:r>
            <a:r>
              <a:rPr lang="en-US" sz="1200" dirty="0">
                <a:solidFill>
                  <a:srgbClr val="484855"/>
                </a:solidFill>
                <a:latin typeface="Barlow"/>
                <a:ea typeface="Inter Light BETA" panose="02000403000000020004" pitchFamily="2" charset="0"/>
                <a:cs typeface="Inter Light BETA" panose="02000403000000020004" pitchFamily="2" charset="0"/>
              </a:rPr>
              <a:t>Monitoring of Air Treatment Units (ATU), compressors, pumps, and conditioning turbines.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484855"/>
                </a:solidFill>
                <a:latin typeface="Barlow" pitchFamily="2" charset="77"/>
                <a:ea typeface="Inter Light BETA" panose="02000403000000020004" pitchFamily="2" charset="0"/>
                <a:cs typeface="Inter Light BETA" panose="02000403000000020004" pitchFamily="2" charset="0"/>
              </a:rPr>
              <a:t>These machines run 24/7 and can be stopped only once or twice a year for a planned overhaul. Unexpected downtime of this equipment generates very high costs, as it results in temperature fluctuations, causing product spoilage and potential health hazard if it goes unnoticed.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484855"/>
                </a:solidFill>
                <a:latin typeface="Barlow"/>
                <a:ea typeface="Inter Light BETA" panose="02000403000000020004" pitchFamily="2" charset="0"/>
                <a:cs typeface="Inter Light BETA" panose="02000403000000020004" pitchFamily="2" charset="0"/>
              </a:rPr>
              <a:t>Their goal: </a:t>
            </a:r>
            <a:r>
              <a:rPr lang="en-US" sz="1200" dirty="0">
                <a:solidFill>
                  <a:srgbClr val="484855"/>
                </a:solidFill>
                <a:latin typeface="Barlow" pitchFamily="2" charset="77"/>
                <a:ea typeface="Inter Light BETA" panose="02000403000000020004" pitchFamily="2" charset="0"/>
                <a:cs typeface="Inter Light BETA" panose="02000403000000020004" pitchFamily="2" charset="0"/>
              </a:rPr>
              <a:t>better anticipate equipment downtime and more effectively schedule maintenance and repair.</a:t>
            </a:r>
            <a:endParaRPr lang="en-US" sz="1200" dirty="0">
              <a:solidFill>
                <a:srgbClr val="484855"/>
              </a:solidFill>
              <a:latin typeface="Barlow"/>
              <a:ea typeface="Inter Light BETA" panose="02000403000000020004" pitchFamily="2" charset="0"/>
              <a:cs typeface="Inter Light BETA" panose="02000403000000020004" pitchFamily="2" charset="0"/>
            </a:endParaRPr>
          </a:p>
          <a:p>
            <a:pPr>
              <a:spcBef>
                <a:spcPts val="338"/>
              </a:spcBef>
            </a:pPr>
            <a:r>
              <a:rPr lang="en-US" sz="1200" dirty="0">
                <a:solidFill>
                  <a:srgbClr val="484855"/>
                </a:solidFill>
                <a:latin typeface="Barlow" pitchFamily="2" charset="77"/>
                <a:ea typeface="Inter Light BETA" panose="02000403000000020004" pitchFamily="2" charset="0"/>
                <a:cs typeface="Inter Light BETA" panose="02000403000000020004" pitchFamily="2" charset="0"/>
              </a:rPr>
              <a:t>A few months after the installation, SMS detected a significant increase in vibration and identified a fault on the bearings. An alert was generated and sent through the mobile application and by email, along with the recommendation to check the bearings and lubrication conditions.</a:t>
            </a:r>
          </a:p>
          <a:p>
            <a:pPr>
              <a:spcBef>
                <a:spcPts val="338"/>
              </a:spcBef>
            </a:pPr>
            <a:r>
              <a:rPr lang="en-US" sz="1200" dirty="0">
                <a:solidFill>
                  <a:srgbClr val="484855"/>
                </a:solidFill>
                <a:latin typeface="Barlow" pitchFamily="2" charset="77"/>
                <a:ea typeface="Inter Light BETA" panose="02000403000000020004" pitchFamily="2" charset="0"/>
                <a:cs typeface="Inter Light BETA" panose="02000403000000020004" pitchFamily="2" charset="0"/>
              </a:rPr>
              <a:t>The severity level of the fault indicated that the failure was not imminent, which allowed the manufacturer to serenely empty the storage room before inspecting the turbine. </a:t>
            </a:r>
          </a:p>
          <a:p>
            <a:pPr>
              <a:spcBef>
                <a:spcPts val="338"/>
              </a:spcBef>
            </a:pPr>
            <a:r>
              <a:rPr lang="en-US" sz="1200" dirty="0">
                <a:solidFill>
                  <a:srgbClr val="484855"/>
                </a:solidFill>
                <a:latin typeface="Barlow" pitchFamily="2" charset="77"/>
                <a:ea typeface="Inter Light BETA" panose="02000403000000020004" pitchFamily="2" charset="0"/>
                <a:cs typeface="Inter Light BETA" panose="02000403000000020004" pitchFamily="2" charset="0"/>
              </a:rPr>
              <a:t>During this inspection, the maintenance team confirmed the worn condition of the bearings and preemptively changed them.</a:t>
            </a:r>
          </a:p>
          <a:p>
            <a:pPr>
              <a:spcBef>
                <a:spcPts val="338"/>
              </a:spcBef>
            </a:pPr>
            <a:r>
              <a:rPr lang="en-US" sz="1200" dirty="0">
                <a:solidFill>
                  <a:srgbClr val="484855"/>
                </a:solidFill>
                <a:latin typeface="Barlow" pitchFamily="2" charset="77"/>
                <a:ea typeface="Inter Light BETA" panose="02000403000000020004" pitchFamily="2" charset="0"/>
                <a:cs typeface="Inter Light BETA" panose="02000403000000020004" pitchFamily="2" charset="0"/>
              </a:rPr>
              <a:t>When the replacement is made, SMS enables the control of the repair by verifying that the vibration levels are back to normal. As no further warning is sent, the manufacturer can be confident that the machine will continue to operate until further notice. </a:t>
            </a:r>
          </a:p>
          <a:p>
            <a:endParaRPr lang="en-US" dirty="0"/>
          </a:p>
        </p:txBody>
      </p:sp>
      <p:sp>
        <p:nvSpPr>
          <p:cNvPr id="4" name="Slide Number Placeholder 3"/>
          <p:cNvSpPr>
            <a:spLocks noGrp="1"/>
          </p:cNvSpPr>
          <p:nvPr>
            <p:ph type="sldNum" sz="quarter" idx="5"/>
          </p:nvPr>
        </p:nvSpPr>
        <p:spPr/>
        <p:txBody>
          <a:bodyPr/>
          <a:lstStyle/>
          <a:p>
            <a:fld id="{900B8651-D313-4300-801F-836567026953}" type="slidenum">
              <a:rPr lang="en-US" smtClean="0"/>
              <a:pPr/>
              <a:t>18</a:t>
            </a:fld>
            <a:endParaRPr lang="en-US"/>
          </a:p>
        </p:txBody>
      </p:sp>
    </p:spTree>
    <p:extLst>
      <p:ext uri="{BB962C8B-B14F-4D97-AF65-F5344CB8AC3E}">
        <p14:creationId xmlns:p14="http://schemas.microsoft.com/office/powerpoint/2010/main" val="30934391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814388"/>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0B8651-D313-4300-801F-836567026953}" type="slidenum">
              <a:rPr lang="en-US" smtClean="0"/>
              <a:pPr/>
              <a:t>2</a:t>
            </a:fld>
            <a:endParaRPr lang="en-US"/>
          </a:p>
        </p:txBody>
      </p:sp>
    </p:spTree>
    <p:extLst>
      <p:ext uri="{BB962C8B-B14F-4D97-AF65-F5344CB8AC3E}">
        <p14:creationId xmlns:p14="http://schemas.microsoft.com/office/powerpoint/2010/main" val="2592345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814388"/>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0B8651-D313-4300-801F-836567026953}" type="slidenum">
              <a:rPr lang="en-US" smtClean="0"/>
              <a:pPr/>
              <a:t>4</a:t>
            </a:fld>
            <a:endParaRPr lang="en-US"/>
          </a:p>
        </p:txBody>
      </p:sp>
    </p:spTree>
    <p:extLst>
      <p:ext uri="{BB962C8B-B14F-4D97-AF65-F5344CB8AC3E}">
        <p14:creationId xmlns:p14="http://schemas.microsoft.com/office/powerpoint/2010/main" val="14629806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814388"/>
            <a:ext cx="6197600" cy="3486150"/>
          </a:xfrm>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Calibri" panose="020F0502020204030204" pitchFamily="34" charset="0"/>
              </a:rPr>
              <a:t>Why did we target Electric Motors? Because motor systems are an integral part of industrial facilities. They provide the motive force behind the fans, pumps, compressors, chillers, and conveyors in these facilities. Without access to real-time health and operation of the motor, it may not run in an optimal manner, which impacts its efficiency, hence its power consumption; it also impacts the load performance, and worse, when the motor fails, it can be responsible for the stoppage of the whole process operation, impacting the production and sometimes the quality / reliability of the products produced. In the US alone, 14 millions </a:t>
            </a:r>
            <a:r>
              <a:rPr lang="en-US" sz="1800" b="0" i="0" u="none" strike="noStrike" dirty="0">
                <a:solidFill>
                  <a:srgbClr val="0067B9"/>
                </a:solidFill>
                <a:effectLst/>
                <a:latin typeface="Barlow" panose="00000500000000000000" pitchFamily="2" charset="0"/>
              </a:rPr>
              <a:t>of unplanned downtime happen due to system failures each year in industrial facility (</a:t>
            </a:r>
            <a:r>
              <a:rPr lang="en-US" sz="1800" b="0" i="0" u="sng" strike="noStrike" dirty="0">
                <a:solidFill>
                  <a:srgbClr val="3CB7E3"/>
                </a:solidFill>
                <a:effectLst/>
                <a:latin typeface="Calibri" panose="020F0502020204030204" pitchFamily="34" charset="0"/>
                <a:hlinkClick r:id="rId3"/>
              </a:rPr>
              <a:t>*U.S. Industrial and Commercial Motor System Market Assessment Report</a:t>
            </a:r>
            <a:r>
              <a:rPr lang="en-US" sz="1800" b="0" i="0" u="none" strike="noStrike" dirty="0">
                <a:solidFill>
                  <a:srgbClr val="000000"/>
                </a:solidFill>
                <a:effectLst/>
                <a:latin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fld id="{900B8651-D313-4300-801F-836567026953}" type="slidenum">
              <a:rPr lang="en-US" smtClean="0"/>
              <a:pPr/>
              <a:t>5</a:t>
            </a:fld>
            <a:endParaRPr lang="en-US"/>
          </a:p>
        </p:txBody>
      </p:sp>
    </p:spTree>
    <p:extLst>
      <p:ext uri="{BB962C8B-B14F-4D97-AF65-F5344CB8AC3E}">
        <p14:creationId xmlns:p14="http://schemas.microsoft.com/office/powerpoint/2010/main" val="31288508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814388"/>
            <a:ext cx="6197600" cy="3486150"/>
          </a:xfrm>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Calibri" panose="020F0502020204030204" pitchFamily="34" charset="0"/>
              </a:rPr>
              <a:t>Why did we target Electric Motors? Because motor systems are an integral part of industrial facilities. They provide the motive force behind the fans, pumps, compressors, chillers, and conveyors in these facilities. Without access to real-time health and operation of the motor, it may not run in an optimal manner, which impacts its efficiency, hence its power consumption; it also impacts the load performance, and worse, when the motor fails, it can be responsible for the stoppage of the whole process operation, impacting the production and sometimes the quality / reliability of the products produced. In the US alone, 14 millions </a:t>
            </a:r>
            <a:r>
              <a:rPr lang="en-US" sz="1800" b="0" i="0" u="none" strike="noStrike" dirty="0">
                <a:solidFill>
                  <a:srgbClr val="0067B9"/>
                </a:solidFill>
                <a:effectLst/>
                <a:latin typeface="Barlow" panose="00000500000000000000" pitchFamily="2" charset="0"/>
              </a:rPr>
              <a:t>of unplanned downtime happen due to system failures each year in industrial facility (</a:t>
            </a:r>
            <a:r>
              <a:rPr lang="en-US" sz="1800" b="0" i="0" u="sng" strike="noStrike" dirty="0">
                <a:solidFill>
                  <a:srgbClr val="3CB7E3"/>
                </a:solidFill>
                <a:effectLst/>
                <a:latin typeface="Calibri" panose="020F0502020204030204" pitchFamily="34" charset="0"/>
                <a:hlinkClick r:id="rId3"/>
              </a:rPr>
              <a:t>*U.S. Industrial and Commercial Motor System Market Assessment Report</a:t>
            </a:r>
            <a:r>
              <a:rPr lang="en-US" sz="1800" b="0" i="0" u="none" strike="noStrike" dirty="0">
                <a:solidFill>
                  <a:srgbClr val="000000"/>
                </a:solidFill>
                <a:effectLst/>
                <a:latin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fld id="{900B8651-D313-4300-801F-836567026953}" type="slidenum">
              <a:rPr lang="en-US" smtClean="0"/>
              <a:pPr/>
              <a:t>7</a:t>
            </a:fld>
            <a:endParaRPr lang="en-US"/>
          </a:p>
        </p:txBody>
      </p:sp>
    </p:spTree>
    <p:extLst>
      <p:ext uri="{BB962C8B-B14F-4D97-AF65-F5344CB8AC3E}">
        <p14:creationId xmlns:p14="http://schemas.microsoft.com/office/powerpoint/2010/main" val="40677425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814388"/>
            <a:ext cx="6197600"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0067B9"/>
                </a:solidFill>
                <a:latin typeface="Barlow" pitchFamily="2" charset="77"/>
              </a:rPr>
              <a:t>SMS</a:t>
            </a:r>
            <a:r>
              <a:rPr lang="en-US" sz="1200" b="1" dirty="0">
                <a:latin typeface="Barlow" pitchFamily="2" charset="77"/>
              </a:rPr>
              <a:t> </a:t>
            </a:r>
            <a:r>
              <a:rPr lang="en-US" sz="1200" dirty="0">
                <a:latin typeface="Barlow" pitchFamily="2" charset="77"/>
              </a:rPr>
              <a:t>is a</a:t>
            </a:r>
            <a:r>
              <a:rPr lang="en-US" sz="1200" b="1" dirty="0">
                <a:latin typeface="Barlow" pitchFamily="2" charset="77"/>
              </a:rPr>
              <a:t> wireless </a:t>
            </a:r>
            <a:r>
              <a:rPr lang="en-US" sz="1200" b="1" dirty="0">
                <a:solidFill>
                  <a:srgbClr val="0067B9"/>
                </a:solidFill>
                <a:latin typeface="Barlow" pitchFamily="2" charset="77"/>
              </a:rPr>
              <a:t>connected sensing module </a:t>
            </a:r>
            <a:r>
              <a:rPr lang="en-US" sz="1200" dirty="0">
                <a:latin typeface="Barlow" pitchFamily="2" charset="77"/>
              </a:rPr>
              <a:t>that monitors the </a:t>
            </a:r>
            <a:r>
              <a:rPr lang="en-US" sz="1200" b="1" dirty="0">
                <a:solidFill>
                  <a:srgbClr val="0067B9"/>
                </a:solidFill>
                <a:latin typeface="Barlow" pitchFamily="2" charset="77"/>
              </a:rPr>
              <a:t>status and health </a:t>
            </a:r>
            <a:r>
              <a:rPr lang="en-US" sz="1200" dirty="0">
                <a:latin typeface="Barlow" pitchFamily="2" charset="77"/>
              </a:rPr>
              <a:t>of </a:t>
            </a:r>
            <a:r>
              <a:rPr lang="en-US" sz="1200" b="1" dirty="0">
                <a:solidFill>
                  <a:srgbClr val="0067B9"/>
                </a:solidFill>
                <a:latin typeface="Barlow" pitchFamily="2" charset="77"/>
              </a:rPr>
              <a:t>low voltage induction motors.  It’s a service where you get the hardware to collect information and a license to receive the actionable insights.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b="0" dirty="0">
                <a:solidFill>
                  <a:srgbClr val="0067B9"/>
                </a:solidFill>
                <a:latin typeface="Barlow" pitchFamily="2" charset="77"/>
              </a:rPr>
              <a:t>The device is installed on the motor, using fixing clamps. It is commissioned using a mobile application and dedicated to the motor you install it onto. It’s easy mounting, noon-invasive, and the device is configured and installed within minutes.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67B9"/>
                </a:solidFill>
                <a:latin typeface="Barlow" pitchFamily="2" charset="77"/>
              </a:rPr>
              <a:t>There are 5 sensors inside the orange box: 2 ADI temperature sensors to collect information about the external frame of the device and about its environment. There are also 2 ADI ADXL1002 accelerometers that are high frequency bandwidth, low noise accelerometers, best in-class vibration sensors, to allow for a precise diagnostic. And 1 magnetic flux sensor to detect the electric faults of the motor. </a:t>
            </a:r>
            <a:r>
              <a:rPr lang="en-US" sz="1200" b="0" i="0" kern="1200" dirty="0">
                <a:solidFill>
                  <a:schemeClr val="tx1"/>
                </a:solidFill>
                <a:effectLst/>
                <a:latin typeface="+mn-lt"/>
                <a:ea typeface="+mn-ea"/>
                <a:cs typeface="+mn-cs"/>
              </a:rPr>
              <a:t>Best-in-class sensors and sensor processing technologies, designed by ADI for industrial applications, deliver high quality data for diagnostics​</a:t>
            </a:r>
            <a:endParaRPr lang="en-US" sz="1200" b="0" dirty="0">
              <a:solidFill>
                <a:srgbClr val="0067B9"/>
              </a:solidFill>
              <a:latin typeface="Barlow" pitchFamily="2" charset="77"/>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67B9"/>
                </a:solidFill>
                <a:latin typeface="Barlow" pitchFamily="2" charset="77"/>
              </a:rPr>
              <a:t>So, once launched, the SMS measures temperature, vibration and magnetic field and sends the data to the ADI cloud server over a secure wi-fi connection. The communication is done through secure connection (</a:t>
            </a:r>
            <a:r>
              <a:rPr lang="en-US" sz="1200" b="0" dirty="0" err="1">
                <a:solidFill>
                  <a:srgbClr val="0067B9"/>
                </a:solidFill>
                <a:latin typeface="Barlow" pitchFamily="2" charset="77"/>
              </a:rPr>
              <a:t>Wifi</a:t>
            </a:r>
            <a:r>
              <a:rPr lang="en-US" sz="1200" b="0" dirty="0">
                <a:solidFill>
                  <a:srgbClr val="0067B9"/>
                </a:solidFill>
                <a:latin typeface="Barlow" pitchFamily="2" charset="77"/>
              </a:rPr>
              <a:t> WPA2 and MQTT), using industry best practice for the . No wires, no additional gateways needed: </a:t>
            </a:r>
            <a:r>
              <a:rPr lang="en-US" sz="1200" b="0" i="0" kern="1200" dirty="0">
                <a:solidFill>
                  <a:schemeClr val="tx1"/>
                </a:solidFill>
                <a:effectLst/>
                <a:latin typeface="+mn-lt"/>
                <a:ea typeface="+mn-ea"/>
                <a:cs typeface="+mn-cs"/>
              </a:rPr>
              <a:t>Limited infrastructure requirements improve reliability of system operation​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67B9"/>
                </a:solidFill>
                <a:latin typeface="Barlow" pitchFamily="2" charset="77"/>
              </a:rPr>
              <a:t>2. At first, SMS will go through a learning process to build a digital twin of the motor in its environment and working conditions, so a layer of machine learning is added to the physics-based model. This twin will be used as a reference to analyze the incoming data once the learning is over. The license is purchased by SMS, so we keep the historic of a given motor. (still the device can be decommissioned and reattributed to another motor if needed).</a:t>
            </a:r>
          </a:p>
          <a:p>
            <a:pPr rtl="0" fontAlgn="base"/>
            <a:r>
              <a:rPr lang="en-US" sz="1200" b="0" dirty="0">
                <a:solidFill>
                  <a:srgbClr val="0067B9"/>
                </a:solidFill>
                <a:latin typeface="Barlow" pitchFamily="2" charset="77"/>
              </a:rPr>
              <a:t>3. When a fault is detected, notifications, diagnostic updates and recommendations are provided through web and mobile app. Because it correlates data coming from multiple best-in class sensors, </a:t>
            </a:r>
            <a:r>
              <a:rPr lang="en-US" sz="1200" b="0" i="0" kern="1200" dirty="0">
                <a:solidFill>
                  <a:schemeClr val="tx1"/>
                </a:solidFill>
                <a:effectLst/>
                <a:latin typeface="+mn-lt"/>
                <a:ea typeface="+mn-ea"/>
                <a:cs typeface="+mn-cs"/>
              </a:rPr>
              <a:t>SMS diagnostics is more reliable, minimizing potential for false positives​.</a:t>
            </a:r>
          </a:p>
          <a:p>
            <a:endParaRPr lang="en-US" dirty="0"/>
          </a:p>
        </p:txBody>
      </p:sp>
      <p:sp>
        <p:nvSpPr>
          <p:cNvPr id="4" name="Slide Number Placeholder 3"/>
          <p:cNvSpPr>
            <a:spLocks noGrp="1"/>
          </p:cNvSpPr>
          <p:nvPr>
            <p:ph type="sldNum" sz="quarter" idx="5"/>
          </p:nvPr>
        </p:nvSpPr>
        <p:spPr/>
        <p:txBody>
          <a:bodyPr/>
          <a:lstStyle/>
          <a:p>
            <a:fld id="{900B8651-D313-4300-801F-836567026953}" type="slidenum">
              <a:rPr lang="en-US" smtClean="0"/>
              <a:pPr/>
              <a:t>8</a:t>
            </a:fld>
            <a:endParaRPr lang="en-US"/>
          </a:p>
        </p:txBody>
      </p:sp>
    </p:spTree>
    <p:extLst>
      <p:ext uri="{BB962C8B-B14F-4D97-AF65-F5344CB8AC3E}">
        <p14:creationId xmlns:p14="http://schemas.microsoft.com/office/powerpoint/2010/main" val="41775643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814388"/>
            <a:ext cx="6197600" cy="3486150"/>
          </a:xfrm>
        </p:spPr>
      </p:sp>
      <p:sp>
        <p:nvSpPr>
          <p:cNvPr id="3" name="Notes Placeholder 2"/>
          <p:cNvSpPr>
            <a:spLocks noGrp="1"/>
          </p:cNvSpPr>
          <p:nvPr>
            <p:ph type="body" idx="1"/>
          </p:nvPr>
        </p:nvSpPr>
        <p:spPr/>
        <p:txBody>
          <a:bodyPr/>
          <a:lstStyle/>
          <a:p>
            <a:pPr algn="l" rtl="0" fontAlgn="base">
              <a:buFont typeface="+mj-lt"/>
              <a:buAutoNum type="arabicPeriod"/>
            </a:pPr>
            <a:r>
              <a:rPr lang="en-US" sz="1800" b="0" i="0" u="none" strike="noStrike" dirty="0">
                <a:solidFill>
                  <a:srgbClr val="000000"/>
                </a:solidFill>
                <a:effectLst/>
                <a:latin typeface="Barlow" panose="00000500000000000000" pitchFamily="2" charset="0"/>
              </a:rPr>
              <a:t>Near real-time</a:t>
            </a:r>
            <a:r>
              <a:rPr lang="en-US" sz="1800" b="1" i="0" u="none" strike="noStrike" dirty="0">
                <a:solidFill>
                  <a:srgbClr val="000000"/>
                </a:solidFill>
                <a:effectLst/>
                <a:latin typeface="Barlow" panose="00000500000000000000" pitchFamily="2" charset="0"/>
              </a:rPr>
              <a:t>, best in-class diagnostics </a:t>
            </a:r>
            <a:r>
              <a:rPr lang="en-US" sz="1800" b="0" i="0" u="none" strike="noStrike" dirty="0">
                <a:solidFill>
                  <a:srgbClr val="000000"/>
                </a:solidFill>
                <a:effectLst/>
                <a:latin typeface="Barlow" panose="00000500000000000000" pitchFamily="2" charset="0"/>
              </a:rPr>
              <a:t>to </a:t>
            </a:r>
            <a:r>
              <a:rPr lang="en-US" sz="1800" b="1" i="0" u="none" strike="noStrike" dirty="0">
                <a:solidFill>
                  <a:srgbClr val="000000"/>
                </a:solidFill>
                <a:effectLst/>
                <a:latin typeface="Barlow" panose="00000500000000000000" pitchFamily="2" charset="0"/>
              </a:rPr>
              <a:t>prevent unexpected downtime</a:t>
            </a:r>
            <a:r>
              <a:rPr lang="en-US" sz="1800" b="0" i="0" u="none" strike="noStrike" dirty="0">
                <a:solidFill>
                  <a:srgbClr val="000000"/>
                </a:solidFill>
                <a:effectLst/>
                <a:latin typeface="Barlow" panose="00000500000000000000" pitchFamily="2" charset="0"/>
              </a:rPr>
              <a:t>.</a:t>
            </a:r>
            <a:r>
              <a:rPr lang="en-US" sz="1800" b="0" i="0" dirty="0">
                <a:solidFill>
                  <a:srgbClr val="444444"/>
                </a:solidFill>
                <a:effectLst/>
                <a:latin typeface="Barlow" panose="00000500000000000000" pitchFamily="2" charset="0"/>
              </a:rPr>
              <a:t>​</a:t>
            </a:r>
            <a:endParaRPr lang="en-US" sz="1800" b="0" i="0" dirty="0">
              <a:solidFill>
                <a:srgbClr val="444444"/>
              </a:solidFill>
              <a:effectLst/>
              <a:latin typeface="Arial" panose="020B0604020202020204" pitchFamily="34" charset="0"/>
            </a:endParaRPr>
          </a:p>
          <a:p>
            <a:pPr algn="l" rtl="0" fontAlgn="base">
              <a:buFont typeface="+mj-lt"/>
              <a:buAutoNum type="arabicPeriod"/>
            </a:pPr>
            <a:r>
              <a:rPr lang="en-US" sz="1800" b="0" i="0" u="none" strike="noStrike" dirty="0">
                <a:solidFill>
                  <a:srgbClr val="000000"/>
                </a:solidFill>
                <a:effectLst/>
                <a:latin typeface="Barlow" panose="00000500000000000000" pitchFamily="2" charset="0"/>
              </a:rPr>
              <a:t>After an initial learning process</a:t>
            </a:r>
            <a:r>
              <a:rPr lang="en-US" sz="1800" b="1" i="0" u="none" strike="noStrike" dirty="0">
                <a:solidFill>
                  <a:srgbClr val="000000"/>
                </a:solidFill>
                <a:effectLst/>
                <a:latin typeface="Barlow" panose="00000500000000000000" pitchFamily="2" charset="0"/>
              </a:rPr>
              <a:t>, the machine learning models are customized for each motor: </a:t>
            </a:r>
            <a:r>
              <a:rPr lang="en-US" sz="1800" b="0" i="0" u="none" strike="noStrike" dirty="0">
                <a:solidFill>
                  <a:srgbClr val="000000"/>
                </a:solidFill>
                <a:effectLst/>
                <a:latin typeface="Barlow" panose="00000500000000000000" pitchFamily="2" charset="0"/>
              </a:rPr>
              <a:t>the SMS can be installed on any motor, whether new or used. </a:t>
            </a:r>
            <a:r>
              <a:rPr lang="en-US" sz="1800" b="1" i="0" u="none" strike="noStrike" dirty="0">
                <a:solidFill>
                  <a:srgbClr val="000000"/>
                </a:solidFill>
                <a:effectLst/>
                <a:latin typeface="Barlow" panose="00000500000000000000" pitchFamily="2" charset="0"/>
              </a:rPr>
              <a:t>End to end solution </a:t>
            </a:r>
            <a:r>
              <a:rPr lang="en-US" sz="1800" b="0" i="0" u="none" strike="noStrike" dirty="0">
                <a:solidFill>
                  <a:srgbClr val="000000"/>
                </a:solidFill>
                <a:effectLst/>
                <a:latin typeface="Barlow" panose="00000500000000000000" pitchFamily="2" charset="0"/>
              </a:rPr>
              <a:t>– it automatically collects data, provides diagnostics, without additional experts or resources needed.</a:t>
            </a:r>
            <a:r>
              <a:rPr lang="en-US" sz="1800" b="0" i="0" dirty="0">
                <a:solidFill>
                  <a:srgbClr val="444444"/>
                </a:solidFill>
                <a:effectLst/>
                <a:latin typeface="Barlow" panose="00000500000000000000" pitchFamily="2" charset="0"/>
              </a:rPr>
              <a:t>​</a:t>
            </a:r>
            <a:endParaRPr lang="en-US" sz="1800" b="0" i="0" dirty="0">
              <a:solidFill>
                <a:srgbClr val="444444"/>
              </a:solidFill>
              <a:effectLst/>
              <a:latin typeface="Arial" panose="020B0604020202020204" pitchFamily="34" charset="0"/>
            </a:endParaRPr>
          </a:p>
          <a:p>
            <a:pPr algn="l" rtl="0" fontAlgn="base">
              <a:buFont typeface="+mj-lt"/>
              <a:buAutoNum type="arabicPeriod"/>
            </a:pPr>
            <a:r>
              <a:rPr lang="en-US" sz="1800" b="1" i="0" u="none" strike="noStrike" dirty="0">
                <a:solidFill>
                  <a:srgbClr val="000000"/>
                </a:solidFill>
                <a:effectLst/>
                <a:latin typeface="Barlow" panose="00000500000000000000" pitchFamily="2" charset="0"/>
              </a:rPr>
              <a:t>Faster time to insight</a:t>
            </a:r>
            <a:r>
              <a:rPr lang="en-US" sz="1800" b="0" i="0" u="none" strike="noStrike" dirty="0">
                <a:solidFill>
                  <a:srgbClr val="000000"/>
                </a:solidFill>
                <a:effectLst/>
                <a:latin typeface="Barlow" panose="00000500000000000000" pitchFamily="2" charset="0"/>
              </a:rPr>
              <a:t>: non-invasive, quick and easy to mount, SMS can be deployed on any low-voltage motor within minutes. </a:t>
            </a:r>
            <a:r>
              <a:rPr lang="en-US" sz="1800" b="1" i="0" u="none" strike="noStrike" dirty="0">
                <a:solidFill>
                  <a:srgbClr val="000000"/>
                </a:solidFill>
                <a:effectLst/>
                <a:latin typeface="Barlow" panose="00000500000000000000" pitchFamily="2" charset="0"/>
              </a:rPr>
              <a:t>Simplified user experience </a:t>
            </a:r>
            <a:r>
              <a:rPr lang="en-US" sz="1800" b="0" i="0" u="none" strike="noStrike" dirty="0">
                <a:solidFill>
                  <a:srgbClr val="000000"/>
                </a:solidFill>
                <a:effectLst/>
                <a:latin typeface="Barlow" panose="00000500000000000000" pitchFamily="2" charset="0"/>
              </a:rPr>
              <a:t>– easy navigation to identify the assets thanks to a tree structure – city &gt; plant name &gt; process &gt; motor name. Allows multiple users with different levels of access.</a:t>
            </a:r>
            <a:endParaRPr lang="en-US" sz="1800" b="0" i="0" dirty="0">
              <a:solidFill>
                <a:srgbClr val="444444"/>
              </a:solidFill>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900B8651-D313-4300-801F-836567026953}" type="slidenum">
              <a:rPr lang="en-US" smtClean="0"/>
              <a:pPr/>
              <a:t>9</a:t>
            </a:fld>
            <a:endParaRPr lang="en-US"/>
          </a:p>
        </p:txBody>
      </p:sp>
    </p:spTree>
    <p:extLst>
      <p:ext uri="{BB962C8B-B14F-4D97-AF65-F5344CB8AC3E}">
        <p14:creationId xmlns:p14="http://schemas.microsoft.com/office/powerpoint/2010/main" val="13224237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814388"/>
            <a:ext cx="6197600" cy="3486150"/>
          </a:xfrm>
        </p:spPr>
      </p:sp>
      <p:sp>
        <p:nvSpPr>
          <p:cNvPr id="3" name="Notes Placeholder 2"/>
          <p:cNvSpPr>
            <a:spLocks noGrp="1"/>
          </p:cNvSpPr>
          <p:nvPr>
            <p:ph type="body" idx="1"/>
          </p:nvPr>
        </p:nvSpPr>
        <p:spPr/>
        <p:txBody>
          <a:bodyPr/>
          <a:lstStyle/>
          <a:p>
            <a:pPr algn="l" rtl="0" fontAlgn="base">
              <a:buFont typeface="+mj-lt"/>
              <a:buAutoNum type="arabicPeriod"/>
            </a:pPr>
            <a:r>
              <a:rPr lang="en-US" sz="1800" b="0" i="0" u="none" strike="noStrike" dirty="0">
                <a:solidFill>
                  <a:srgbClr val="000000"/>
                </a:solidFill>
                <a:effectLst/>
                <a:latin typeface="Barlow" panose="00000500000000000000" pitchFamily="2" charset="0"/>
              </a:rPr>
              <a:t>Near real-time</a:t>
            </a:r>
            <a:r>
              <a:rPr lang="en-US" sz="1800" b="1" i="0" u="none" strike="noStrike" dirty="0">
                <a:solidFill>
                  <a:srgbClr val="000000"/>
                </a:solidFill>
                <a:effectLst/>
                <a:latin typeface="Barlow" panose="00000500000000000000" pitchFamily="2" charset="0"/>
              </a:rPr>
              <a:t>, best in-class diagnostics </a:t>
            </a:r>
            <a:r>
              <a:rPr lang="en-US" sz="1800" b="0" i="0" dirty="0">
                <a:solidFill>
                  <a:srgbClr val="444444"/>
                </a:solidFill>
                <a:effectLst/>
                <a:latin typeface="Barlow" panose="00000500000000000000" pitchFamily="2" charset="0"/>
              </a:rPr>
              <a:t>​</a:t>
            </a:r>
            <a:endParaRPr lang="en-US" sz="1800" b="0" i="0" dirty="0">
              <a:solidFill>
                <a:srgbClr val="444444"/>
              </a:solidFill>
              <a:effectLst/>
              <a:latin typeface="Arial" panose="020B0604020202020204" pitchFamily="34" charset="0"/>
            </a:endParaRPr>
          </a:p>
          <a:p>
            <a:pPr algn="l" rtl="0" fontAlgn="base">
              <a:buFont typeface="+mj-lt"/>
              <a:buAutoNum type="arabicPeriod"/>
            </a:pPr>
            <a:r>
              <a:rPr lang="en-US" sz="1800" b="0" i="0" u="none" strike="noStrike" dirty="0">
                <a:solidFill>
                  <a:srgbClr val="000000"/>
                </a:solidFill>
                <a:effectLst/>
                <a:latin typeface="Barlow" panose="00000500000000000000" pitchFamily="2" charset="0"/>
              </a:rPr>
              <a:t>After an initial learning process</a:t>
            </a:r>
            <a:r>
              <a:rPr lang="en-US" sz="1800" b="1" i="0" u="none" strike="noStrike" dirty="0">
                <a:solidFill>
                  <a:srgbClr val="000000"/>
                </a:solidFill>
                <a:effectLst/>
                <a:latin typeface="Barlow" panose="00000500000000000000" pitchFamily="2" charset="0"/>
              </a:rPr>
              <a:t>, the machine learning models are customized for each motor: </a:t>
            </a:r>
            <a:r>
              <a:rPr lang="en-US" sz="1800" b="0" i="0" u="none" strike="noStrike" dirty="0">
                <a:solidFill>
                  <a:srgbClr val="000000"/>
                </a:solidFill>
                <a:effectLst/>
                <a:latin typeface="Barlow" panose="00000500000000000000" pitchFamily="2" charset="0"/>
              </a:rPr>
              <a:t>the SMS can be installed on any motor, whether new or used. </a:t>
            </a:r>
            <a:r>
              <a:rPr lang="en-US" sz="1800" b="1" i="0" u="none" strike="noStrike" dirty="0">
                <a:solidFill>
                  <a:srgbClr val="000000"/>
                </a:solidFill>
                <a:effectLst/>
                <a:latin typeface="Barlow" panose="00000500000000000000" pitchFamily="2" charset="0"/>
              </a:rPr>
              <a:t>End to end solution </a:t>
            </a:r>
            <a:r>
              <a:rPr lang="en-US" sz="1800" b="0" i="0" u="none" strike="noStrike" dirty="0">
                <a:solidFill>
                  <a:srgbClr val="000000"/>
                </a:solidFill>
                <a:effectLst/>
                <a:latin typeface="Barlow" panose="00000500000000000000" pitchFamily="2" charset="0"/>
              </a:rPr>
              <a:t>– it automatically collects data, provides diagnostics, without additional experts or resources needed.</a:t>
            </a:r>
            <a:endParaRPr lang="en-US" sz="1800" b="0" i="0" dirty="0">
              <a:solidFill>
                <a:srgbClr val="444444"/>
              </a:solidFill>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900B8651-D313-4300-801F-836567026953}" type="slidenum">
              <a:rPr lang="en-US" smtClean="0"/>
              <a:pPr/>
              <a:t>10</a:t>
            </a:fld>
            <a:endParaRPr lang="en-US"/>
          </a:p>
        </p:txBody>
      </p:sp>
    </p:spTree>
    <p:extLst>
      <p:ext uri="{BB962C8B-B14F-4D97-AF65-F5344CB8AC3E}">
        <p14:creationId xmlns:p14="http://schemas.microsoft.com/office/powerpoint/2010/main" val="32630282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814388"/>
            <a:ext cx="6197600" cy="3486150"/>
          </a:xfrm>
        </p:spPr>
      </p:sp>
      <p:sp>
        <p:nvSpPr>
          <p:cNvPr id="3" name="Notes Placeholder 2"/>
          <p:cNvSpPr>
            <a:spLocks noGrp="1"/>
          </p:cNvSpPr>
          <p:nvPr>
            <p:ph type="body" idx="1"/>
          </p:nvPr>
        </p:nvSpPr>
        <p:spPr/>
        <p:txBody>
          <a:bodyPr/>
          <a:lstStyle/>
          <a:p>
            <a:r>
              <a:rPr lang="en-US" dirty="0"/>
              <a:t>ADI OtoSense is a platform for AI-driven Sensing interpretation.</a:t>
            </a:r>
          </a:p>
          <a:p>
            <a:pPr marL="228600" indent="-228600">
              <a:buAutoNum type="arabicPeriod"/>
            </a:pPr>
            <a:r>
              <a:rPr lang="en-US" dirty="0"/>
              <a:t>It acquires signal from the physical world with a main focus on sound and vibration because that’s where most of the insightful information resides, but it can also ingest other types of signals, like pressure, temperature, current or any contextual information that can help interpreting these signals. </a:t>
            </a:r>
          </a:p>
          <a:p>
            <a:pPr marL="228600" indent="-228600">
              <a:buAutoNum type="arabicPeriod"/>
            </a:pPr>
            <a:r>
              <a:rPr lang="en-US" dirty="0"/>
              <a:t>OtoSense then </a:t>
            </a:r>
            <a:r>
              <a:rPr lang="en-US" dirty="0" err="1"/>
              <a:t>featurizes</a:t>
            </a:r>
            <a:r>
              <a:rPr lang="en-US" dirty="0"/>
              <a:t> the signal, which means it finds the best features to describe it. </a:t>
            </a:r>
          </a:p>
          <a:p>
            <a:pPr marL="228600" indent="-228600">
              <a:buAutoNum type="arabicPeriod"/>
            </a:pPr>
            <a:r>
              <a:rPr lang="en-US" dirty="0"/>
              <a:t>/ 4. It then leverages its Artificial Intelligence to learn the nominal behavior of any machine or process to monitor, and builds an anomaly detection model able to interpret the incoming signal. </a:t>
            </a:r>
          </a:p>
          <a:p>
            <a:pPr marL="228600" indent="-228600">
              <a:buAutoNum type="arabicPeriod"/>
            </a:pPr>
            <a:r>
              <a:rPr lang="en-US" dirty="0"/>
              <a:t>By interacting with the people who have the long-learnt expertise on the machines, the AI models can be enhanced. For example, the operator or maintenance technician can label the anomalies that OtoSense detected and teach the AI to recognize and identify these issues in the future. The feedback loop between of technicians to the AI allows for an always better interpretation.</a:t>
            </a:r>
          </a:p>
          <a:p>
            <a:pPr marL="228600" indent="-228600">
              <a:buAutoNum type="arabicPeriod"/>
            </a:pPr>
            <a:r>
              <a:rPr lang="en-US" dirty="0"/>
              <a:t>From this platform, ADI developed a turnkey solution dedicated to Electric Motors. This solution is a hardware and software solution that already has built-in domain expertise to provide precise diagnostics out of the box.  </a:t>
            </a:r>
          </a:p>
          <a:p>
            <a:endParaRPr lang="en-US" dirty="0"/>
          </a:p>
        </p:txBody>
      </p:sp>
      <p:sp>
        <p:nvSpPr>
          <p:cNvPr id="4" name="Slide Number Placeholder 3"/>
          <p:cNvSpPr>
            <a:spLocks noGrp="1"/>
          </p:cNvSpPr>
          <p:nvPr>
            <p:ph type="sldNum" sz="quarter" idx="5"/>
          </p:nvPr>
        </p:nvSpPr>
        <p:spPr/>
        <p:txBody>
          <a:bodyPr/>
          <a:lstStyle/>
          <a:p>
            <a:fld id="{900B8651-D313-4300-801F-836567026953}" type="slidenum">
              <a:rPr lang="en-US" smtClean="0"/>
              <a:pPr/>
              <a:t>13</a:t>
            </a:fld>
            <a:endParaRPr lang="en-US"/>
          </a:p>
        </p:txBody>
      </p:sp>
    </p:spTree>
    <p:extLst>
      <p:ext uri="{BB962C8B-B14F-4D97-AF65-F5344CB8AC3E}">
        <p14:creationId xmlns:p14="http://schemas.microsoft.com/office/powerpoint/2010/main" val="13076254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hemeOverride" Target="../theme/themeOverride1.xml"/><Relationship Id="rId4" Type="http://schemas.openxmlformats.org/officeDocument/2006/relationships/image" Target="../media/image1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5.sv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81801A5-8B97-4248-BC1F-30EED1BE8E2A}"/>
              </a:ext>
            </a:extLst>
          </p:cNvPr>
          <p:cNvSpPr txBox="1"/>
          <p:nvPr userDrawn="1"/>
        </p:nvSpPr>
        <p:spPr>
          <a:xfrm>
            <a:off x="2836333" y="-1100667"/>
            <a:ext cx="0" cy="0"/>
          </a:xfrm>
          <a:prstGeom prst="rect">
            <a:avLst/>
          </a:prstGeom>
          <a:noFill/>
        </p:spPr>
        <p:txBody>
          <a:bodyPr wrap="none" lIns="0" tIns="0" rIns="0" bIns="0" rtlCol="0">
            <a:noAutofit/>
          </a:bodyPr>
          <a:lstStyle/>
          <a:p>
            <a:pPr marL="228600" indent="-228600" defTabSz="457200">
              <a:spcBef>
                <a:spcPts val="1000"/>
              </a:spcBef>
              <a:buClr>
                <a:srgbClr val="1E4056"/>
              </a:buClr>
              <a:buSzPct val="75000"/>
              <a:buFont typeface="Barlow"/>
              <a:buChar char="►"/>
            </a:pPr>
            <a:endParaRPr lang="en-US" sz="2000">
              <a:solidFill>
                <a:srgbClr val="000000"/>
              </a:solidFill>
            </a:endParaRPr>
          </a:p>
        </p:txBody>
      </p:sp>
      <p:pic>
        <p:nvPicPr>
          <p:cNvPr id="25" name="Graphic 24">
            <a:extLst>
              <a:ext uri="{FF2B5EF4-FFF2-40B4-BE49-F238E27FC236}">
                <a16:creationId xmlns:a16="http://schemas.microsoft.com/office/drawing/2014/main" id="{9C0A6AB0-9BB4-1E43-9F1F-3CEBCAC113FA}"/>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983" t="31368" r="520" b="18339"/>
          <a:stretch/>
        </p:blipFill>
        <p:spPr>
          <a:xfrm>
            <a:off x="0" y="-5203"/>
            <a:ext cx="12192000" cy="6863204"/>
          </a:xfrm>
          <a:prstGeom prst="rect">
            <a:avLst/>
          </a:prstGeom>
        </p:spPr>
      </p:pic>
      <p:sp>
        <p:nvSpPr>
          <p:cNvPr id="26" name="Rectangle 25">
            <a:extLst>
              <a:ext uri="{FF2B5EF4-FFF2-40B4-BE49-F238E27FC236}">
                <a16:creationId xmlns:a16="http://schemas.microsoft.com/office/drawing/2014/main" id="{91B97B1F-8B2D-7041-9104-AECAAA0D72FD}"/>
              </a:ext>
            </a:extLst>
          </p:cNvPr>
          <p:cNvSpPr/>
          <p:nvPr userDrawn="1"/>
        </p:nvSpPr>
        <p:spPr>
          <a:xfrm>
            <a:off x="0" y="-5204"/>
            <a:ext cx="6281680" cy="6863204"/>
          </a:xfrm>
          <a:prstGeom prst="rect">
            <a:avLst/>
          </a:prstGeom>
          <a:gradFill>
            <a:gsLst>
              <a:gs pos="0">
                <a:schemeClr val="accent2">
                  <a:lumMod val="50000"/>
                  <a:alpha val="0"/>
                </a:schemeClr>
              </a:gs>
              <a:gs pos="100000">
                <a:schemeClr val="accent2">
                  <a:lumMod val="50000"/>
                  <a:alpha val="49901"/>
                </a:schemeClr>
              </a:gs>
            </a:gsLst>
            <a:lin ang="10800000" scaled="1"/>
          </a:gradFill>
          <a:ln>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7" name="Picture 16">
            <a:extLst>
              <a:ext uri="{FF2B5EF4-FFF2-40B4-BE49-F238E27FC236}">
                <a16:creationId xmlns:a16="http://schemas.microsoft.com/office/drawing/2014/main" id="{68BA96D0-D231-8543-9A40-53B148E3E277}"/>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347472" y="412047"/>
            <a:ext cx="1546299" cy="623945"/>
          </a:xfrm>
          <a:prstGeom prst="rect">
            <a:avLst/>
          </a:prstGeom>
        </p:spPr>
      </p:pic>
      <p:sp>
        <p:nvSpPr>
          <p:cNvPr id="28" name="Text Placeholder 2">
            <a:extLst>
              <a:ext uri="{FF2B5EF4-FFF2-40B4-BE49-F238E27FC236}">
                <a16:creationId xmlns:a16="http://schemas.microsoft.com/office/drawing/2014/main" id="{0BAFA5AC-215B-3841-96C1-5949DA8341F2}"/>
              </a:ext>
            </a:extLst>
          </p:cNvPr>
          <p:cNvSpPr>
            <a:spLocks noGrp="1"/>
          </p:cNvSpPr>
          <p:nvPr>
            <p:ph type="body" idx="1" hasCustomPrompt="1"/>
          </p:nvPr>
        </p:nvSpPr>
        <p:spPr>
          <a:xfrm>
            <a:off x="342900" y="4587041"/>
            <a:ext cx="5570538" cy="276999"/>
          </a:xfrm>
        </p:spPr>
        <p:txBody>
          <a:bodyPr wrap="square" tIns="0" anchor="t">
            <a:spAutoFit/>
          </a:bodyPr>
          <a:lstStyle>
            <a:lvl1pPr marL="0" indent="0">
              <a:lnSpc>
                <a:spcPct val="90000"/>
              </a:lnSpc>
              <a:spcBef>
                <a:spcPts val="0"/>
              </a:spcBef>
              <a:buNone/>
              <a:defRPr lang="en-US" sz="2000" b="0" i="0" kern="1200" cap="none" baseline="0" dirty="0">
                <a:solidFill>
                  <a:schemeClr val="accent1">
                    <a:lumMod val="20000"/>
                    <a:lumOff val="80000"/>
                  </a:schemeClr>
                </a:solidFill>
                <a:latin typeface="Barlow" pitchFamily="2" charset="77"/>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lvl="0" indent="0" algn="l" defTabSz="457200" rtl="0" eaLnBrk="1" latinLnBrk="0" hangingPunct="1">
              <a:spcBef>
                <a:spcPct val="20000"/>
              </a:spcBef>
              <a:buClr>
                <a:schemeClr val="bg2"/>
              </a:buClr>
              <a:buSzPct val="65000"/>
              <a:buFont typeface="Barlow"/>
              <a:buNone/>
            </a:pPr>
            <a:r>
              <a:rPr lang="en-US"/>
              <a:t>Click to Add Presenter/Subheading</a:t>
            </a:r>
          </a:p>
        </p:txBody>
      </p:sp>
      <p:sp>
        <p:nvSpPr>
          <p:cNvPr id="29" name="Text Placeholder 6">
            <a:extLst>
              <a:ext uri="{FF2B5EF4-FFF2-40B4-BE49-F238E27FC236}">
                <a16:creationId xmlns:a16="http://schemas.microsoft.com/office/drawing/2014/main" id="{07DA987C-20E5-6645-A0B0-F16877035E4C}"/>
              </a:ext>
            </a:extLst>
          </p:cNvPr>
          <p:cNvSpPr>
            <a:spLocks noGrp="1"/>
          </p:cNvSpPr>
          <p:nvPr>
            <p:ph type="body" sz="quarter" idx="12" hasCustomPrompt="1"/>
          </p:nvPr>
        </p:nvSpPr>
        <p:spPr>
          <a:xfrm>
            <a:off x="342900" y="3824707"/>
            <a:ext cx="5570538" cy="664797"/>
          </a:xfrm>
          <a:prstGeom prst="rect">
            <a:avLst/>
          </a:prstGeom>
        </p:spPr>
        <p:txBody>
          <a:bodyPr wrap="square" lIns="0" tIns="0" rIns="0" bIns="0" anchor="b">
            <a:spAutoFit/>
          </a:bodyPr>
          <a:lstStyle>
            <a:lvl1pPr marL="0" indent="0">
              <a:lnSpc>
                <a:spcPct val="90000"/>
              </a:lnSpc>
              <a:buNone/>
              <a:defRPr lang="en-US" sz="4800" b="0" i="0" kern="1200" baseline="0" dirty="0">
                <a:solidFill>
                  <a:schemeClr val="bg1"/>
                </a:solidFill>
                <a:latin typeface="Barlow" pitchFamily="2" charset="77"/>
                <a:ea typeface="+mj-ea"/>
                <a:cs typeface="+mj-cs"/>
              </a:defRPr>
            </a:lvl1pPr>
          </a:lstStyle>
          <a:p>
            <a:pPr marL="0" lvl="0" indent="0" algn="l" defTabSz="457200" rtl="0" eaLnBrk="1" latinLnBrk="0" hangingPunct="1">
              <a:spcBef>
                <a:spcPts val="1000"/>
              </a:spcBef>
              <a:buClr>
                <a:schemeClr val="bg2"/>
              </a:buClr>
              <a:buSzPct val="75000"/>
              <a:buFont typeface="Barlow"/>
              <a:buNone/>
            </a:pPr>
            <a:r>
              <a:rPr lang="en-US"/>
              <a:t>Click to Edit</a:t>
            </a:r>
          </a:p>
        </p:txBody>
      </p:sp>
      <p:sp>
        <p:nvSpPr>
          <p:cNvPr id="30" name="Rectangle 29">
            <a:extLst>
              <a:ext uri="{FF2B5EF4-FFF2-40B4-BE49-F238E27FC236}">
                <a16:creationId xmlns:a16="http://schemas.microsoft.com/office/drawing/2014/main" id="{C11C654B-FE14-FB45-8249-7D9D92995BA2}"/>
              </a:ext>
            </a:extLst>
          </p:cNvPr>
          <p:cNvSpPr/>
          <p:nvPr userDrawn="1"/>
        </p:nvSpPr>
        <p:spPr>
          <a:xfrm>
            <a:off x="0" y="6606769"/>
            <a:ext cx="10629899" cy="251231"/>
          </a:xfrm>
          <a:prstGeom prst="rect">
            <a:avLst/>
          </a:prstGeom>
          <a:gradFill flip="none" rotWithShape="1">
            <a:gsLst>
              <a:gs pos="90000">
                <a:schemeClr val="accent2"/>
              </a:gs>
              <a:gs pos="0">
                <a:schemeClr val="accent1"/>
              </a:gs>
            </a:gsLst>
            <a:lin ang="10800000" scaled="1"/>
            <a:tileRect/>
          </a:gradFill>
        </p:spPr>
        <p:txBody>
          <a:bodyPr vert="horz" lIns="338328" tIns="91440" rIns="91440" bIns="91440" rtlCol="0" anchor="ctr" anchorCtr="0"/>
          <a:lstStyle/>
          <a:p>
            <a:pPr lvl="0"/>
            <a:endParaRPr lang="en-US" sz="900" b="0" i="0">
              <a:solidFill>
                <a:schemeClr val="bg1"/>
              </a:solidFill>
              <a:latin typeface="Barlow" pitchFamily="2" charset="77"/>
              <a:cs typeface="Arial Black" panose="020B0604020202020204" pitchFamily="34" charset="0"/>
            </a:endParaRPr>
          </a:p>
        </p:txBody>
      </p:sp>
      <p:sp>
        <p:nvSpPr>
          <p:cNvPr id="13" name="Footer Placeholder 1">
            <a:extLst>
              <a:ext uri="{FF2B5EF4-FFF2-40B4-BE49-F238E27FC236}">
                <a16:creationId xmlns:a16="http://schemas.microsoft.com/office/drawing/2014/main" id="{7084A994-876E-774C-A507-104A2FF008FC}"/>
              </a:ext>
            </a:extLst>
          </p:cNvPr>
          <p:cNvSpPr>
            <a:spLocks noGrp="1"/>
          </p:cNvSpPr>
          <p:nvPr>
            <p:ph type="ftr" sz="quarter" idx="3"/>
          </p:nvPr>
        </p:nvSpPr>
        <p:spPr>
          <a:xfrm>
            <a:off x="342900" y="6616018"/>
            <a:ext cx="8059640" cy="241982"/>
          </a:xfrm>
          <a:prstGeom prst="rect">
            <a:avLst/>
          </a:prstGeom>
          <a:noFill/>
        </p:spPr>
        <p:txBody>
          <a:bodyPr vert="horz" lIns="0" tIns="0" rIns="182880" bIns="0" rtlCol="0" anchor="ctr" anchorCtr="0">
            <a:noAutofit/>
          </a:bodyPr>
          <a:lstStyle>
            <a:lvl1pPr>
              <a:lnSpc>
                <a:spcPct val="80000"/>
              </a:lnSpc>
              <a:defRPr lang="en-US" sz="900" b="0" i="0" smtClean="0">
                <a:solidFill>
                  <a:schemeClr val="bg1"/>
                </a:solidFill>
                <a:latin typeface="Barlow" pitchFamily="2" charset="77"/>
                <a:cs typeface="Arial Black" panose="020B0604020202020204" pitchFamily="34" charset="0"/>
              </a:defRPr>
            </a:lvl1pPr>
          </a:lstStyle>
          <a:p>
            <a:r>
              <a:rPr lang="en-US"/>
              <a:t>Analog Devices Confidential Information. ©2021 Analog Devices, Inc. All rights reserved.</a:t>
            </a:r>
          </a:p>
        </p:txBody>
      </p:sp>
      <p:sp>
        <p:nvSpPr>
          <p:cNvPr id="14" name="Slide Number Placeholder 3">
            <a:extLst>
              <a:ext uri="{FF2B5EF4-FFF2-40B4-BE49-F238E27FC236}">
                <a16:creationId xmlns:a16="http://schemas.microsoft.com/office/drawing/2014/main" id="{DFC1328E-D267-9B45-9570-96B12FEA03CE}"/>
              </a:ext>
            </a:extLst>
          </p:cNvPr>
          <p:cNvSpPr>
            <a:spLocks noGrp="1"/>
          </p:cNvSpPr>
          <p:nvPr>
            <p:ph type="sldNum" sz="quarter" idx="4"/>
          </p:nvPr>
        </p:nvSpPr>
        <p:spPr>
          <a:xfrm>
            <a:off x="10629901" y="6613018"/>
            <a:ext cx="1219199" cy="241982"/>
          </a:xfrm>
          <a:prstGeom prst="rect">
            <a:avLst/>
          </a:prstGeom>
        </p:spPr>
        <p:txBody>
          <a:bodyPr vert="horz" lIns="182880" tIns="0" rIns="0" bIns="0" rtlCol="0" anchor="ctr" anchorCtr="0"/>
          <a:lstStyle>
            <a:lvl1pPr algn="r">
              <a:lnSpc>
                <a:spcPct val="80000"/>
              </a:lnSpc>
              <a:defRPr kumimoji="0" lang="en-US" sz="1000" b="1" i="0" u="none" strike="noStrike" cap="none" spc="0" normalizeH="0" baseline="0" smtClean="0">
                <a:ln>
                  <a:noFill/>
                </a:ln>
                <a:solidFill>
                  <a:schemeClr val="bg1"/>
                </a:solidFill>
                <a:effectLst/>
                <a:uLnTx/>
                <a:uFillTx/>
                <a:latin typeface="Barlow" pitchFamily="2" charset="77"/>
              </a:defRPr>
            </a:lvl1pPr>
          </a:lstStyle>
          <a:p>
            <a:pPr>
              <a:defRPr/>
            </a:pPr>
            <a:fld id="{A9CE67A1-BA7F-A74E-B5D7-615746DEEC2B}" type="slidenum">
              <a:rPr lang="en-US" smtClean="0"/>
              <a:pPr>
                <a:defRPr/>
              </a:pPr>
              <a:t>‹#›</a:t>
            </a:fld>
            <a:endParaRPr lang="en-US" baseline="-11000"/>
          </a:p>
        </p:txBody>
      </p:sp>
      <p:sp>
        <p:nvSpPr>
          <p:cNvPr id="15" name="Date Placeholder 3">
            <a:extLst>
              <a:ext uri="{FF2B5EF4-FFF2-40B4-BE49-F238E27FC236}">
                <a16:creationId xmlns:a16="http://schemas.microsoft.com/office/drawing/2014/main" id="{EA1B3B0B-FCA0-194C-BBF9-5976E2040531}"/>
              </a:ext>
            </a:extLst>
          </p:cNvPr>
          <p:cNvSpPr>
            <a:spLocks noGrp="1"/>
          </p:cNvSpPr>
          <p:nvPr>
            <p:ph type="dt" sz="half" idx="2"/>
          </p:nvPr>
        </p:nvSpPr>
        <p:spPr>
          <a:xfrm>
            <a:off x="8402541" y="6616018"/>
            <a:ext cx="2227359" cy="241982"/>
          </a:xfrm>
          <a:prstGeom prst="rect">
            <a:avLst/>
          </a:prstGeom>
        </p:spPr>
        <p:txBody>
          <a:bodyPr lIns="0" tIns="0" rIns="182880" bIns="0" anchor="ctr" anchorCtr="0"/>
          <a:lstStyle>
            <a:lvl1pPr algn="r">
              <a:lnSpc>
                <a:spcPct val="80000"/>
              </a:lnSpc>
              <a:defRPr lang="en-US" sz="1000" b="0" i="0" kern="1200" smtClean="0">
                <a:solidFill>
                  <a:schemeClr val="bg1"/>
                </a:solidFill>
                <a:latin typeface="Barlow" pitchFamily="2" charset="77"/>
                <a:ea typeface="+mn-ea"/>
                <a:cs typeface="+mn-cs"/>
              </a:defRPr>
            </a:lvl1pPr>
          </a:lstStyle>
          <a:p>
            <a:fld id="{5953179D-8625-524E-A034-639263ACD100}" type="datetime3">
              <a:rPr lang="en-US" smtClean="0"/>
              <a:pPr/>
              <a:t>3 October 2022</a:t>
            </a:fld>
            <a:endParaRPr lang="en-US"/>
          </a:p>
        </p:txBody>
      </p:sp>
    </p:spTree>
    <p:extLst>
      <p:ext uri="{BB962C8B-B14F-4D97-AF65-F5344CB8AC3E}">
        <p14:creationId xmlns:p14="http://schemas.microsoft.com/office/powerpoint/2010/main" val="2809811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4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6096000" y="1066800"/>
            <a:ext cx="6096000" cy="2484812"/>
          </a:xfrm>
          <a:solidFill>
            <a:schemeClr val="accent5">
              <a:alpha val="60000"/>
            </a:schemeClr>
          </a:solidFill>
        </p:spPr>
        <p:txBody>
          <a:bodyPr lIns="347472" tIns="91440" rIns="320040" bIns="91440"/>
          <a:lstStyle>
            <a:lvl1pPr marL="228600" indent="-228600">
              <a:defRPr lang="en-US" sz="2600" b="0" i="0" kern="1200" baseline="0" dirty="0" smtClean="0">
                <a:solidFill>
                  <a:srgbClr val="000000"/>
                </a:solidFill>
                <a:latin typeface="Barlow" pitchFamily="2" charset="77"/>
                <a:ea typeface="+mn-ea"/>
                <a:cs typeface="+mn-cs"/>
              </a:defRPr>
            </a:lvl1pPr>
            <a:lvl2pPr marL="457200" indent="-228600" algn="l" defTabSz="457200" rtl="0" eaLnBrk="1" latinLnBrk="0" hangingPunct="1">
              <a:spcBef>
                <a:spcPct val="20000"/>
              </a:spcBef>
              <a:buClr>
                <a:srgbClr val="1E4056"/>
              </a:buClr>
              <a:buFont typeface="Wingdings" charset="2"/>
              <a:buChar char="§"/>
              <a:defRPr/>
            </a:lvl2pPr>
            <a:lvl3pPr marL="685800" indent="-228600" algn="l" defTabSz="457200" rtl="0" eaLnBrk="1" latinLnBrk="0" hangingPunct="1">
              <a:spcBef>
                <a:spcPct val="20000"/>
              </a:spcBef>
              <a:buClr>
                <a:srgbClr val="1E4056"/>
              </a:buClr>
              <a:buSzPct val="100000"/>
              <a:buFont typeface="Wingdings" panose="05000000000000000000" pitchFamily="2" charset="2"/>
              <a:buChar char="§"/>
              <a:defRPr/>
            </a:lvl3pPr>
            <a:lvl4pPr marL="914400" indent="-228600" algn="l" defTabSz="457200" rtl="0" eaLnBrk="1" latinLnBrk="0" hangingPunct="1">
              <a:spcBef>
                <a:spcPct val="20000"/>
              </a:spcBef>
              <a:buClr>
                <a:srgbClr val="1E4056"/>
              </a:buClr>
              <a:buSzPct val="100000"/>
              <a:buFont typeface="Wingdings" panose="05000000000000000000" pitchFamily="2" charset="2"/>
              <a:buChar char="§"/>
              <a:defRPr/>
            </a:lvl4pPr>
            <a:lvl5pPr marL="1143000" indent="-228600" algn="l" defTabSz="457200" rtl="0" eaLnBrk="1" latinLnBrk="0" hangingPunct="1">
              <a:spcBef>
                <a:spcPct val="20000"/>
              </a:spcBef>
              <a:buClr>
                <a:srgbClr val="1E4056"/>
              </a:buClr>
              <a:buSzPct val="100000"/>
              <a:buFont typeface="Wingdings" panose="05000000000000000000" pitchFamily="2" charset="2"/>
              <a:buChar char="§"/>
              <a:defRPr/>
            </a:lvl5pPr>
          </a:lstStyle>
          <a:p>
            <a:pPr marL="228600" lvl="0" indent="-228600" algn="l" defTabSz="457200" rtl="0" eaLnBrk="1" latinLnBrk="0" hangingPunct="1">
              <a:lnSpc>
                <a:spcPct val="90000"/>
              </a:lnSpc>
              <a:spcBef>
                <a:spcPts val="1000"/>
              </a:spcBef>
              <a:spcAft>
                <a:spcPts val="400"/>
              </a:spcAft>
              <a:buClr>
                <a:schemeClr val="bg1"/>
              </a:buClr>
              <a:buSzPct val="65000"/>
              <a:buFont typeface="Arial" panose="020B0604020202020204" pitchFamily="34" charset="0"/>
              <a:buChar char="►"/>
            </a:pPr>
            <a:r>
              <a:rPr lang="en-US"/>
              <a:t>Click to edit Master text styles</a:t>
            </a:r>
          </a:p>
          <a:p>
            <a:pPr marL="228600" lvl="1" indent="-228600" algn="l" defTabSz="457200" rtl="0" eaLnBrk="1" latinLnBrk="0" hangingPunct="1">
              <a:lnSpc>
                <a:spcPct val="90000"/>
              </a:lnSpc>
              <a:spcBef>
                <a:spcPts val="1000"/>
              </a:spcBef>
              <a:spcAft>
                <a:spcPts val="400"/>
              </a:spcAft>
              <a:buClr>
                <a:schemeClr val="bg1"/>
              </a:buClr>
              <a:buSzPct val="65000"/>
              <a:buFont typeface="Arial" panose="020B0604020202020204" pitchFamily="34" charset="0"/>
              <a:buChar char="►"/>
            </a:pPr>
            <a:r>
              <a:rPr lang="en-US"/>
              <a:t>Second level</a:t>
            </a:r>
          </a:p>
          <a:p>
            <a:pPr marL="228600" lvl="2" indent="-228600" algn="l" defTabSz="457200" rtl="0" eaLnBrk="1" latinLnBrk="0" hangingPunct="1">
              <a:lnSpc>
                <a:spcPct val="90000"/>
              </a:lnSpc>
              <a:spcBef>
                <a:spcPts val="1000"/>
              </a:spcBef>
              <a:spcAft>
                <a:spcPts val="400"/>
              </a:spcAft>
              <a:buClr>
                <a:schemeClr val="bg1"/>
              </a:buClr>
              <a:buSzPct val="65000"/>
              <a:buFont typeface="Arial" panose="020B0604020202020204" pitchFamily="34" charset="0"/>
              <a:buChar char="►"/>
            </a:pPr>
            <a:r>
              <a:rPr lang="en-US"/>
              <a:t>Third level</a:t>
            </a:r>
          </a:p>
          <a:p>
            <a:pPr marL="228600" lvl="3" indent="-228600" algn="l" defTabSz="457200" rtl="0" eaLnBrk="1" latinLnBrk="0" hangingPunct="1">
              <a:lnSpc>
                <a:spcPct val="90000"/>
              </a:lnSpc>
              <a:spcBef>
                <a:spcPts val="1000"/>
              </a:spcBef>
              <a:spcAft>
                <a:spcPts val="400"/>
              </a:spcAft>
              <a:buClr>
                <a:schemeClr val="bg1"/>
              </a:buClr>
              <a:buSzPct val="65000"/>
              <a:buFont typeface="Arial" panose="020B0604020202020204" pitchFamily="34" charset="0"/>
              <a:buChar char="►"/>
            </a:pPr>
            <a:r>
              <a:rPr lang="en-US"/>
              <a:t>Fourth level</a:t>
            </a:r>
          </a:p>
          <a:p>
            <a:pPr marL="228600" lvl="4" indent="-228600" algn="l" defTabSz="457200" rtl="0" eaLnBrk="1" latinLnBrk="0" hangingPunct="1">
              <a:lnSpc>
                <a:spcPct val="90000"/>
              </a:lnSpc>
              <a:spcBef>
                <a:spcPts val="1000"/>
              </a:spcBef>
              <a:spcAft>
                <a:spcPts val="400"/>
              </a:spcAft>
              <a:buClr>
                <a:schemeClr val="bg1"/>
              </a:buClr>
              <a:buSzPct val="65000"/>
              <a:buFont typeface="Arial" panose="020B0604020202020204" pitchFamily="34" charset="0"/>
              <a:buChar char="►"/>
            </a:pPr>
            <a:r>
              <a:rPr lang="en-US"/>
              <a:t>Fifth level</a:t>
            </a:r>
          </a:p>
        </p:txBody>
      </p:sp>
      <p:sp>
        <p:nvSpPr>
          <p:cNvPr id="6" name="Content Placeholder 2"/>
          <p:cNvSpPr>
            <a:spLocks noGrp="1"/>
          </p:cNvSpPr>
          <p:nvPr>
            <p:ph idx="10"/>
          </p:nvPr>
        </p:nvSpPr>
        <p:spPr>
          <a:xfrm>
            <a:off x="0" y="1066800"/>
            <a:ext cx="6095999" cy="2484812"/>
          </a:xfrm>
          <a:solidFill>
            <a:schemeClr val="accent2">
              <a:alpha val="60000"/>
            </a:schemeClr>
          </a:solidFill>
        </p:spPr>
        <p:txBody>
          <a:bodyPr lIns="347472" tIns="91440" rIns="320040" bIns="91440"/>
          <a:lstStyle>
            <a:lvl1pPr>
              <a:buClr>
                <a:schemeClr val="bg1"/>
              </a:buClr>
              <a:defRPr/>
            </a:lvl1pPr>
            <a:lvl2pPr marL="457200" indent="-228600" algn="l" defTabSz="457200" rtl="0" eaLnBrk="1" latinLnBrk="0" hangingPunct="1">
              <a:spcBef>
                <a:spcPct val="20000"/>
              </a:spcBef>
              <a:buClr>
                <a:srgbClr val="1E4056"/>
              </a:buClr>
              <a:buFont typeface="Wingdings" charset="2"/>
              <a:buChar char="§"/>
              <a:defRPr/>
            </a:lvl2pPr>
            <a:lvl3pPr marL="685800" indent="-228600" algn="l" defTabSz="457200" rtl="0" eaLnBrk="1" latinLnBrk="0" hangingPunct="1">
              <a:spcBef>
                <a:spcPct val="20000"/>
              </a:spcBef>
              <a:buClr>
                <a:srgbClr val="1E4056"/>
              </a:buClr>
              <a:buSzPct val="100000"/>
              <a:buFont typeface="Wingdings" panose="05000000000000000000" pitchFamily="2" charset="2"/>
              <a:buChar char="§"/>
              <a:defRPr/>
            </a:lvl3pPr>
            <a:lvl4pPr marL="914400" indent="-228600" algn="l" defTabSz="457200" rtl="0" eaLnBrk="1" latinLnBrk="0" hangingPunct="1">
              <a:spcBef>
                <a:spcPct val="20000"/>
              </a:spcBef>
              <a:buClr>
                <a:srgbClr val="1E4056"/>
              </a:buClr>
              <a:buSzPct val="100000"/>
              <a:buFont typeface="Wingdings" panose="05000000000000000000" pitchFamily="2" charset="2"/>
              <a:buChar char="§"/>
              <a:defRPr/>
            </a:lvl4pPr>
            <a:lvl5pPr marL="1143000" indent="-228600" algn="l" defTabSz="457200" rtl="0" eaLnBrk="1" latinLnBrk="0" hangingPunct="1">
              <a:spcBef>
                <a:spcPct val="20000"/>
              </a:spcBef>
              <a:buClr>
                <a:srgbClr val="1E4056"/>
              </a:buClr>
              <a:buSzPct val="100000"/>
              <a:buFont typeface="Wingdings" panose="05000000000000000000"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p:cNvSpPr>
            <a:spLocks noGrp="1"/>
          </p:cNvSpPr>
          <p:nvPr>
            <p:ph idx="11"/>
          </p:nvPr>
        </p:nvSpPr>
        <p:spPr>
          <a:xfrm>
            <a:off x="6096000" y="3551612"/>
            <a:ext cx="6096000" cy="2430088"/>
          </a:xfrm>
          <a:solidFill>
            <a:schemeClr val="accent1">
              <a:alpha val="60000"/>
            </a:schemeClr>
          </a:solidFill>
        </p:spPr>
        <p:txBody>
          <a:bodyPr lIns="347472" tIns="91440" rIns="320040" bIns="91440"/>
          <a:lstStyle>
            <a:lvl1pPr marL="228600" indent="-228600">
              <a:defRPr lang="en-US" sz="2600" b="0" i="0" kern="1200" baseline="0" dirty="0" smtClean="0">
                <a:solidFill>
                  <a:srgbClr val="000000"/>
                </a:solidFill>
                <a:latin typeface="Barlow" pitchFamily="2" charset="77"/>
                <a:ea typeface="+mn-ea"/>
                <a:cs typeface="+mn-cs"/>
              </a:defRPr>
            </a:lvl1pPr>
            <a:lvl2pPr marL="457200" indent="-228600" algn="l" defTabSz="457200" rtl="0" eaLnBrk="1" latinLnBrk="0" hangingPunct="1">
              <a:spcBef>
                <a:spcPct val="20000"/>
              </a:spcBef>
              <a:buClr>
                <a:srgbClr val="1E4056"/>
              </a:buClr>
              <a:buFont typeface="Wingdings" charset="2"/>
              <a:buChar char="§"/>
              <a:defRPr/>
            </a:lvl2pPr>
            <a:lvl3pPr marL="685800" indent="-228600" algn="l" defTabSz="457200" rtl="0" eaLnBrk="1" latinLnBrk="0" hangingPunct="1">
              <a:spcBef>
                <a:spcPct val="20000"/>
              </a:spcBef>
              <a:buClr>
                <a:srgbClr val="1E4056"/>
              </a:buClr>
              <a:buSzPct val="100000"/>
              <a:buFont typeface="Wingdings" panose="05000000000000000000" pitchFamily="2" charset="2"/>
              <a:buChar char="§"/>
              <a:defRPr/>
            </a:lvl3pPr>
            <a:lvl4pPr marL="914400" indent="-228600" algn="l" defTabSz="457200" rtl="0" eaLnBrk="1" latinLnBrk="0" hangingPunct="1">
              <a:spcBef>
                <a:spcPct val="20000"/>
              </a:spcBef>
              <a:buClr>
                <a:srgbClr val="1E4056"/>
              </a:buClr>
              <a:buSzPct val="100000"/>
              <a:buFont typeface="Wingdings" panose="05000000000000000000" pitchFamily="2" charset="2"/>
              <a:buChar char="§"/>
              <a:defRPr/>
            </a:lvl4pPr>
            <a:lvl5pPr marL="1143000" indent="-228600" algn="l" defTabSz="457200" rtl="0" eaLnBrk="1" latinLnBrk="0" hangingPunct="1">
              <a:spcBef>
                <a:spcPct val="20000"/>
              </a:spcBef>
              <a:buClr>
                <a:srgbClr val="1E4056"/>
              </a:buClr>
              <a:buSzPct val="100000"/>
              <a:buFont typeface="Wingdings" panose="05000000000000000000" pitchFamily="2" charset="2"/>
              <a:buChar char="§"/>
              <a:defRPr/>
            </a:lvl5pPr>
          </a:lstStyle>
          <a:p>
            <a:pPr marL="228600" lvl="0" indent="-228600" algn="l" defTabSz="457200" rtl="0" eaLnBrk="1" latinLnBrk="0" hangingPunct="1">
              <a:lnSpc>
                <a:spcPct val="90000"/>
              </a:lnSpc>
              <a:spcBef>
                <a:spcPts val="1000"/>
              </a:spcBef>
              <a:spcAft>
                <a:spcPts val="400"/>
              </a:spcAft>
              <a:buClr>
                <a:schemeClr val="bg1"/>
              </a:buClr>
              <a:buSzPct val="65000"/>
              <a:buFont typeface="Arial" panose="020B0604020202020204" pitchFamily="34" charset="0"/>
              <a:buChar char="►"/>
            </a:pPr>
            <a:r>
              <a:rPr lang="en-US"/>
              <a:t>Click to edit Master text styles</a:t>
            </a:r>
          </a:p>
          <a:p>
            <a:pPr marL="228600" lvl="1" indent="-228600" algn="l" defTabSz="457200" rtl="0" eaLnBrk="1" latinLnBrk="0" hangingPunct="1">
              <a:lnSpc>
                <a:spcPct val="90000"/>
              </a:lnSpc>
              <a:spcBef>
                <a:spcPts val="1000"/>
              </a:spcBef>
              <a:spcAft>
                <a:spcPts val="400"/>
              </a:spcAft>
              <a:buClr>
                <a:schemeClr val="bg1"/>
              </a:buClr>
              <a:buSzPct val="65000"/>
              <a:buFont typeface="Arial" panose="020B0604020202020204" pitchFamily="34" charset="0"/>
              <a:buChar char="►"/>
            </a:pPr>
            <a:r>
              <a:rPr lang="en-US"/>
              <a:t>Second level</a:t>
            </a:r>
          </a:p>
          <a:p>
            <a:pPr marL="228600" lvl="2" indent="-228600" algn="l" defTabSz="457200" rtl="0" eaLnBrk="1" latinLnBrk="0" hangingPunct="1">
              <a:lnSpc>
                <a:spcPct val="90000"/>
              </a:lnSpc>
              <a:spcBef>
                <a:spcPts val="1000"/>
              </a:spcBef>
              <a:spcAft>
                <a:spcPts val="400"/>
              </a:spcAft>
              <a:buClr>
                <a:schemeClr val="bg1"/>
              </a:buClr>
              <a:buSzPct val="65000"/>
              <a:buFont typeface="Arial" panose="020B0604020202020204" pitchFamily="34" charset="0"/>
              <a:buChar char="►"/>
            </a:pPr>
            <a:r>
              <a:rPr lang="en-US"/>
              <a:t>Third level</a:t>
            </a:r>
          </a:p>
          <a:p>
            <a:pPr marL="228600" lvl="3" indent="-228600" algn="l" defTabSz="457200" rtl="0" eaLnBrk="1" latinLnBrk="0" hangingPunct="1">
              <a:lnSpc>
                <a:spcPct val="90000"/>
              </a:lnSpc>
              <a:spcBef>
                <a:spcPts val="1000"/>
              </a:spcBef>
              <a:spcAft>
                <a:spcPts val="400"/>
              </a:spcAft>
              <a:buClr>
                <a:schemeClr val="bg1"/>
              </a:buClr>
              <a:buSzPct val="65000"/>
              <a:buFont typeface="Arial" panose="020B0604020202020204" pitchFamily="34" charset="0"/>
              <a:buChar char="►"/>
            </a:pPr>
            <a:r>
              <a:rPr lang="en-US"/>
              <a:t>Fourth level</a:t>
            </a:r>
          </a:p>
          <a:p>
            <a:pPr marL="228600" lvl="4" indent="-228600" algn="l" defTabSz="457200" rtl="0" eaLnBrk="1" latinLnBrk="0" hangingPunct="1">
              <a:lnSpc>
                <a:spcPct val="90000"/>
              </a:lnSpc>
              <a:spcBef>
                <a:spcPts val="1000"/>
              </a:spcBef>
              <a:spcAft>
                <a:spcPts val="400"/>
              </a:spcAft>
              <a:buClr>
                <a:schemeClr val="bg1"/>
              </a:buClr>
              <a:buSzPct val="65000"/>
              <a:buFont typeface="Arial" panose="020B0604020202020204" pitchFamily="34" charset="0"/>
              <a:buChar char="►"/>
            </a:pPr>
            <a:r>
              <a:rPr lang="en-US"/>
              <a:t>Fifth level</a:t>
            </a:r>
          </a:p>
        </p:txBody>
      </p:sp>
      <p:sp>
        <p:nvSpPr>
          <p:cNvPr id="12" name="Content Placeholder 2"/>
          <p:cNvSpPr>
            <a:spLocks noGrp="1"/>
          </p:cNvSpPr>
          <p:nvPr>
            <p:ph idx="12"/>
          </p:nvPr>
        </p:nvSpPr>
        <p:spPr>
          <a:xfrm>
            <a:off x="1" y="3551612"/>
            <a:ext cx="6095998" cy="2430088"/>
          </a:xfrm>
          <a:solidFill>
            <a:schemeClr val="accent4">
              <a:alpha val="60000"/>
            </a:schemeClr>
          </a:solidFill>
        </p:spPr>
        <p:txBody>
          <a:bodyPr lIns="347472" tIns="91440" rIns="320040" bIns="91440"/>
          <a:lstStyle>
            <a:lvl1pPr marL="228600" indent="-228600">
              <a:defRPr lang="en-US" sz="2600" b="0" i="0" kern="1200" baseline="0" dirty="0" smtClean="0">
                <a:solidFill>
                  <a:srgbClr val="000000"/>
                </a:solidFill>
                <a:latin typeface="Barlow" pitchFamily="2" charset="77"/>
                <a:ea typeface="+mn-ea"/>
                <a:cs typeface="+mn-cs"/>
              </a:defRPr>
            </a:lvl1pPr>
            <a:lvl2pPr marL="457200" indent="-228600" algn="l" defTabSz="457200" rtl="0" eaLnBrk="1" latinLnBrk="0" hangingPunct="1">
              <a:spcBef>
                <a:spcPct val="20000"/>
              </a:spcBef>
              <a:buClr>
                <a:srgbClr val="1E4056"/>
              </a:buClr>
              <a:buFont typeface="Wingdings" charset="2"/>
              <a:buChar char="§"/>
              <a:defRPr/>
            </a:lvl2pPr>
            <a:lvl3pPr marL="685800" indent="-228600" algn="l" defTabSz="457200" rtl="0" eaLnBrk="1" latinLnBrk="0" hangingPunct="1">
              <a:spcBef>
                <a:spcPct val="20000"/>
              </a:spcBef>
              <a:buClr>
                <a:srgbClr val="1E4056"/>
              </a:buClr>
              <a:buSzPct val="100000"/>
              <a:buFont typeface="Wingdings" panose="05000000000000000000" pitchFamily="2" charset="2"/>
              <a:buChar char="§"/>
              <a:defRPr/>
            </a:lvl3pPr>
            <a:lvl4pPr marL="914400" indent="-228600" algn="l" defTabSz="457200" rtl="0" eaLnBrk="1" latinLnBrk="0" hangingPunct="1">
              <a:spcBef>
                <a:spcPct val="20000"/>
              </a:spcBef>
              <a:buClr>
                <a:srgbClr val="1E4056"/>
              </a:buClr>
              <a:buSzPct val="100000"/>
              <a:buFont typeface="Wingdings" panose="05000000000000000000" pitchFamily="2" charset="2"/>
              <a:buChar char="§"/>
              <a:defRPr/>
            </a:lvl4pPr>
            <a:lvl5pPr marL="1143000" indent="-228600" algn="l" defTabSz="457200" rtl="0" eaLnBrk="1" latinLnBrk="0" hangingPunct="1">
              <a:spcBef>
                <a:spcPct val="20000"/>
              </a:spcBef>
              <a:buClr>
                <a:srgbClr val="1E4056"/>
              </a:buClr>
              <a:buSzPct val="100000"/>
              <a:buFont typeface="Wingdings" panose="05000000000000000000" pitchFamily="2" charset="2"/>
              <a:buChar char="§"/>
              <a:defRPr/>
            </a:lvl5pPr>
          </a:lstStyle>
          <a:p>
            <a:pPr marL="228600" lvl="0" indent="-228600" algn="l" defTabSz="457200" rtl="0" eaLnBrk="1" latinLnBrk="0" hangingPunct="1">
              <a:lnSpc>
                <a:spcPct val="90000"/>
              </a:lnSpc>
              <a:spcBef>
                <a:spcPts val="1000"/>
              </a:spcBef>
              <a:spcAft>
                <a:spcPts val="400"/>
              </a:spcAft>
              <a:buClr>
                <a:schemeClr val="bg1"/>
              </a:buClr>
              <a:buSzPct val="65000"/>
              <a:buFont typeface="Arial" panose="020B0604020202020204" pitchFamily="34" charset="0"/>
              <a:buChar char="►"/>
            </a:pPr>
            <a:r>
              <a:rPr lang="en-US"/>
              <a:t>Click to edit Master text styles</a:t>
            </a:r>
          </a:p>
          <a:p>
            <a:pPr marL="228600" lvl="1" indent="-228600" algn="l" defTabSz="457200" rtl="0" eaLnBrk="1" latinLnBrk="0" hangingPunct="1">
              <a:lnSpc>
                <a:spcPct val="90000"/>
              </a:lnSpc>
              <a:spcBef>
                <a:spcPts val="1000"/>
              </a:spcBef>
              <a:spcAft>
                <a:spcPts val="400"/>
              </a:spcAft>
              <a:buClr>
                <a:schemeClr val="bg1"/>
              </a:buClr>
              <a:buSzPct val="65000"/>
              <a:buFont typeface="Arial" panose="020B0604020202020204" pitchFamily="34" charset="0"/>
              <a:buChar char="►"/>
            </a:pPr>
            <a:r>
              <a:rPr lang="en-US"/>
              <a:t>Second level</a:t>
            </a:r>
          </a:p>
          <a:p>
            <a:pPr marL="228600" lvl="2" indent="-228600" algn="l" defTabSz="457200" rtl="0" eaLnBrk="1" latinLnBrk="0" hangingPunct="1">
              <a:lnSpc>
                <a:spcPct val="90000"/>
              </a:lnSpc>
              <a:spcBef>
                <a:spcPts val="1000"/>
              </a:spcBef>
              <a:spcAft>
                <a:spcPts val="400"/>
              </a:spcAft>
              <a:buClr>
                <a:schemeClr val="bg1"/>
              </a:buClr>
              <a:buSzPct val="65000"/>
              <a:buFont typeface="Arial" panose="020B0604020202020204" pitchFamily="34" charset="0"/>
              <a:buChar char="►"/>
            </a:pPr>
            <a:r>
              <a:rPr lang="en-US"/>
              <a:t>Third level</a:t>
            </a:r>
          </a:p>
          <a:p>
            <a:pPr marL="228600" lvl="3" indent="-228600" algn="l" defTabSz="457200" rtl="0" eaLnBrk="1" latinLnBrk="0" hangingPunct="1">
              <a:lnSpc>
                <a:spcPct val="90000"/>
              </a:lnSpc>
              <a:spcBef>
                <a:spcPts val="1000"/>
              </a:spcBef>
              <a:spcAft>
                <a:spcPts val="400"/>
              </a:spcAft>
              <a:buClr>
                <a:schemeClr val="bg1"/>
              </a:buClr>
              <a:buSzPct val="65000"/>
              <a:buFont typeface="Arial" panose="020B0604020202020204" pitchFamily="34" charset="0"/>
              <a:buChar char="►"/>
            </a:pPr>
            <a:r>
              <a:rPr lang="en-US"/>
              <a:t>Fourth level</a:t>
            </a:r>
          </a:p>
          <a:p>
            <a:pPr marL="228600" lvl="4" indent="-228600" algn="l" defTabSz="457200" rtl="0" eaLnBrk="1" latinLnBrk="0" hangingPunct="1">
              <a:lnSpc>
                <a:spcPct val="90000"/>
              </a:lnSpc>
              <a:spcBef>
                <a:spcPts val="1000"/>
              </a:spcBef>
              <a:spcAft>
                <a:spcPts val="400"/>
              </a:spcAft>
              <a:buClr>
                <a:schemeClr val="bg1"/>
              </a:buClr>
              <a:buSzPct val="65000"/>
              <a:buFont typeface="Arial" panose="020B0604020202020204" pitchFamily="34" charset="0"/>
              <a:buChar char="►"/>
            </a:pPr>
            <a:r>
              <a:rPr lang="en-US"/>
              <a:t>Fifth level</a:t>
            </a:r>
          </a:p>
        </p:txBody>
      </p:sp>
      <p:sp>
        <p:nvSpPr>
          <p:cNvPr id="18" name="Title 5">
            <a:extLst>
              <a:ext uri="{FF2B5EF4-FFF2-40B4-BE49-F238E27FC236}">
                <a16:creationId xmlns:a16="http://schemas.microsoft.com/office/drawing/2014/main" id="{78A798C7-B50B-7E4B-8914-EB9EDEF6267F}"/>
              </a:ext>
            </a:extLst>
          </p:cNvPr>
          <p:cNvSpPr>
            <a:spLocks noGrp="1"/>
          </p:cNvSpPr>
          <p:nvPr>
            <p:ph type="title" hasCustomPrompt="1"/>
          </p:nvPr>
        </p:nvSpPr>
        <p:spPr>
          <a:xfrm>
            <a:off x="342900" y="219456"/>
            <a:ext cx="10287000" cy="470898"/>
          </a:xfrm>
          <a:prstGeom prst="callout1">
            <a:avLst>
              <a:gd name="adj1" fmla="val 103511"/>
              <a:gd name="adj2" fmla="val 100069"/>
              <a:gd name="adj3" fmla="val 103502"/>
              <a:gd name="adj4" fmla="val -3408"/>
            </a:avLst>
          </a:prstGeom>
          <a:noFill/>
          <a:ln w="50800">
            <a:gradFill flip="none" rotWithShape="1">
              <a:gsLst>
                <a:gs pos="0">
                  <a:schemeClr val="accent2"/>
                </a:gs>
                <a:gs pos="100000">
                  <a:schemeClr val="accent1"/>
                </a:gs>
              </a:gsLst>
              <a:lin ang="0" scaled="1"/>
              <a:tileRect/>
            </a:gradFill>
          </a:ln>
        </p:spPr>
        <p:txBody>
          <a:bodyPr vert="horz" wrap="square" lIns="0" tIns="0" rIns="0" bIns="27432" rtlCol="0" anchor="t" anchorCtr="0">
            <a:spAutoFit/>
          </a:bodyPr>
          <a:lstStyle>
            <a:lvl1pPr marL="0" indent="0" algn="l" defTabSz="457200" rtl="0" eaLnBrk="1" latinLnBrk="0" hangingPunct="1">
              <a:lnSpc>
                <a:spcPct val="80000"/>
              </a:lnSpc>
              <a:spcBef>
                <a:spcPct val="0"/>
              </a:spcBef>
              <a:buNone/>
              <a:defRPr lang="en-US" sz="3600" b="0" i="0" kern="1200" baseline="0" dirty="0">
                <a:solidFill>
                  <a:schemeClr val="accent2"/>
                </a:solidFill>
                <a:latin typeface="Barlow" pitchFamily="2" charset="77"/>
                <a:ea typeface="+mj-ea"/>
                <a:cs typeface="+mj-cs"/>
              </a:defRPr>
            </a:lvl1pPr>
          </a:lstStyle>
          <a:p>
            <a:pPr lvl="0"/>
            <a:r>
              <a:rPr lang="en-US"/>
              <a:t>Click to Edit</a:t>
            </a:r>
          </a:p>
        </p:txBody>
      </p:sp>
      <p:sp>
        <p:nvSpPr>
          <p:cNvPr id="10" name="Footer Placeholder 1">
            <a:extLst>
              <a:ext uri="{FF2B5EF4-FFF2-40B4-BE49-F238E27FC236}">
                <a16:creationId xmlns:a16="http://schemas.microsoft.com/office/drawing/2014/main" id="{234AD3D5-18D6-D040-A654-F65E86628A9A}"/>
              </a:ext>
            </a:extLst>
          </p:cNvPr>
          <p:cNvSpPr>
            <a:spLocks noGrp="1"/>
          </p:cNvSpPr>
          <p:nvPr>
            <p:ph type="ftr" sz="quarter" idx="3"/>
          </p:nvPr>
        </p:nvSpPr>
        <p:spPr>
          <a:xfrm>
            <a:off x="342900" y="6616018"/>
            <a:ext cx="8059640" cy="241982"/>
          </a:xfrm>
          <a:prstGeom prst="rect">
            <a:avLst/>
          </a:prstGeom>
          <a:noFill/>
        </p:spPr>
        <p:txBody>
          <a:bodyPr vert="horz" lIns="0" tIns="91440" rIns="91440" bIns="91440" rtlCol="0" anchor="ctr" anchorCtr="0">
            <a:noAutofit/>
          </a:bodyPr>
          <a:lstStyle>
            <a:lvl1pPr>
              <a:lnSpc>
                <a:spcPct val="80000"/>
              </a:lnSpc>
              <a:defRPr lang="en-US" sz="900" b="0" i="0" smtClean="0">
                <a:solidFill>
                  <a:schemeClr val="bg1"/>
                </a:solidFill>
                <a:latin typeface="Barlow" pitchFamily="2" charset="77"/>
                <a:cs typeface="Arial Black" panose="020B0604020202020204" pitchFamily="34" charset="0"/>
              </a:defRPr>
            </a:lvl1pPr>
          </a:lstStyle>
          <a:p>
            <a:r>
              <a:rPr lang="en-US"/>
              <a:t>Analog Devices Confidential Information. ©2021 Analog Devices, Inc. All rights reserved.</a:t>
            </a:r>
          </a:p>
        </p:txBody>
      </p:sp>
      <p:sp>
        <p:nvSpPr>
          <p:cNvPr id="13" name="Slide Number Placeholder 3">
            <a:extLst>
              <a:ext uri="{FF2B5EF4-FFF2-40B4-BE49-F238E27FC236}">
                <a16:creationId xmlns:a16="http://schemas.microsoft.com/office/drawing/2014/main" id="{18A8F755-7B54-D848-9B7D-B559785B80B0}"/>
              </a:ext>
            </a:extLst>
          </p:cNvPr>
          <p:cNvSpPr>
            <a:spLocks noGrp="1"/>
          </p:cNvSpPr>
          <p:nvPr>
            <p:ph type="sldNum" sz="quarter" idx="4"/>
          </p:nvPr>
        </p:nvSpPr>
        <p:spPr>
          <a:xfrm>
            <a:off x="10629901" y="6613018"/>
            <a:ext cx="1219199" cy="241982"/>
          </a:xfrm>
          <a:prstGeom prst="rect">
            <a:avLst/>
          </a:prstGeom>
        </p:spPr>
        <p:txBody>
          <a:bodyPr vert="horz" lIns="91440" tIns="91440" rIns="0" bIns="91440" rtlCol="0" anchor="ctr" anchorCtr="0"/>
          <a:lstStyle>
            <a:lvl1pPr algn="r">
              <a:lnSpc>
                <a:spcPct val="80000"/>
              </a:lnSpc>
              <a:defRPr kumimoji="0" lang="en-US" sz="1000" b="1" i="0" u="none" strike="noStrike" cap="none" spc="0" normalizeH="0" baseline="0" smtClean="0">
                <a:ln>
                  <a:noFill/>
                </a:ln>
                <a:solidFill>
                  <a:schemeClr val="tx2">
                    <a:lumMod val="60000"/>
                    <a:lumOff val="40000"/>
                  </a:schemeClr>
                </a:solidFill>
                <a:effectLst/>
                <a:uLnTx/>
                <a:uFillTx/>
                <a:latin typeface="Barlow" pitchFamily="2" charset="77"/>
              </a:defRPr>
            </a:lvl1pPr>
          </a:lstStyle>
          <a:p>
            <a:pPr>
              <a:defRPr/>
            </a:pPr>
            <a:fld id="{A9CE67A1-BA7F-A74E-B5D7-615746DEEC2B}" type="slidenum">
              <a:rPr lang="en-US" smtClean="0"/>
              <a:pPr>
                <a:defRPr/>
              </a:pPr>
              <a:t>‹#›</a:t>
            </a:fld>
            <a:endParaRPr lang="en-US" baseline="-11000"/>
          </a:p>
        </p:txBody>
      </p:sp>
      <p:sp>
        <p:nvSpPr>
          <p:cNvPr id="14" name="Date Placeholder 3">
            <a:extLst>
              <a:ext uri="{FF2B5EF4-FFF2-40B4-BE49-F238E27FC236}">
                <a16:creationId xmlns:a16="http://schemas.microsoft.com/office/drawing/2014/main" id="{4DF077A6-9EEC-3748-B39E-00D917E612A9}"/>
              </a:ext>
            </a:extLst>
          </p:cNvPr>
          <p:cNvSpPr>
            <a:spLocks noGrp="1"/>
          </p:cNvSpPr>
          <p:nvPr>
            <p:ph type="dt" sz="half" idx="2"/>
          </p:nvPr>
        </p:nvSpPr>
        <p:spPr>
          <a:xfrm>
            <a:off x="8402541" y="6616018"/>
            <a:ext cx="2227359" cy="241982"/>
          </a:xfrm>
          <a:prstGeom prst="rect">
            <a:avLst/>
          </a:prstGeom>
        </p:spPr>
        <p:txBody>
          <a:bodyPr lIns="0" tIns="0" rIns="182880" bIns="0" anchor="ctr" anchorCtr="0"/>
          <a:lstStyle>
            <a:lvl1pPr algn="r">
              <a:lnSpc>
                <a:spcPct val="80000"/>
              </a:lnSpc>
              <a:defRPr lang="en-US" sz="1000" b="0" i="0" kern="1200" smtClean="0">
                <a:solidFill>
                  <a:schemeClr val="bg1"/>
                </a:solidFill>
                <a:latin typeface="Barlow" pitchFamily="2" charset="77"/>
                <a:ea typeface="+mn-ea"/>
                <a:cs typeface="+mn-cs"/>
              </a:defRPr>
            </a:lvl1pPr>
          </a:lstStyle>
          <a:p>
            <a:fld id="{5953179D-8625-524E-A034-639263ACD100}" type="datetime3">
              <a:rPr lang="en-US" smtClean="0"/>
              <a:pPr/>
              <a:t>3 October 2022</a:t>
            </a:fld>
            <a:endParaRPr lang="en-US"/>
          </a:p>
        </p:txBody>
      </p:sp>
    </p:spTree>
    <p:extLst>
      <p:ext uri="{BB962C8B-B14F-4D97-AF65-F5344CB8AC3E}">
        <p14:creationId xmlns:p14="http://schemas.microsoft.com/office/powerpoint/2010/main" val="2356731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Over Text">
    <p:spTree>
      <p:nvGrpSpPr>
        <p:cNvPr id="1" name=""/>
        <p:cNvGrpSpPr/>
        <p:nvPr/>
      </p:nvGrpSpPr>
      <p:grpSpPr>
        <a:xfrm>
          <a:off x="0" y="0"/>
          <a:ext cx="0" cy="0"/>
          <a:chOff x="0" y="0"/>
          <a:chExt cx="0" cy="0"/>
        </a:xfrm>
      </p:grpSpPr>
      <p:sp>
        <p:nvSpPr>
          <p:cNvPr id="7" name="Content Placeholder 2"/>
          <p:cNvSpPr>
            <a:spLocks noGrp="1"/>
          </p:cNvSpPr>
          <p:nvPr>
            <p:ph idx="11"/>
          </p:nvPr>
        </p:nvSpPr>
        <p:spPr>
          <a:xfrm>
            <a:off x="0" y="1066799"/>
            <a:ext cx="12192000" cy="2446021"/>
          </a:xfrm>
          <a:solidFill>
            <a:schemeClr val="accent2">
              <a:alpha val="60000"/>
            </a:schemeClr>
          </a:solidFill>
        </p:spPr>
        <p:txBody>
          <a:bodyPr lIns="347472" tIns="91440" rIns="320040" bIns="91440"/>
          <a:lstStyle>
            <a:lvl1pPr marL="228600" indent="-228600">
              <a:defRPr lang="en-US" sz="2600" b="0" i="0" kern="1200" baseline="0" dirty="0" smtClean="0">
                <a:solidFill>
                  <a:srgbClr val="000000"/>
                </a:solidFill>
                <a:latin typeface="Barlow" pitchFamily="2" charset="77"/>
                <a:ea typeface="+mn-ea"/>
                <a:cs typeface="+mn-cs"/>
              </a:defRPr>
            </a:lvl1pPr>
            <a:lvl2pPr marL="457200" indent="-228600" algn="l" defTabSz="457200" rtl="0" eaLnBrk="1" latinLnBrk="0" hangingPunct="1">
              <a:spcBef>
                <a:spcPct val="20000"/>
              </a:spcBef>
              <a:buClr>
                <a:srgbClr val="1E4056"/>
              </a:buClr>
              <a:buFont typeface="Wingdings" charset="2"/>
              <a:buChar char="§"/>
              <a:defRPr/>
            </a:lvl2pPr>
            <a:lvl3pPr marL="685800" indent="-228600" algn="l" defTabSz="457200" rtl="0" eaLnBrk="1" latinLnBrk="0" hangingPunct="1">
              <a:spcBef>
                <a:spcPct val="20000"/>
              </a:spcBef>
              <a:buClr>
                <a:srgbClr val="1E4056"/>
              </a:buClr>
              <a:buSzPct val="100000"/>
              <a:buFont typeface="Wingdings" panose="05000000000000000000" pitchFamily="2" charset="2"/>
              <a:buChar char="§"/>
              <a:defRPr/>
            </a:lvl3pPr>
            <a:lvl4pPr marL="914400" indent="-228600" algn="l" defTabSz="457200" rtl="0" eaLnBrk="1" latinLnBrk="0" hangingPunct="1">
              <a:spcBef>
                <a:spcPct val="20000"/>
              </a:spcBef>
              <a:buClr>
                <a:srgbClr val="1E4056"/>
              </a:buClr>
              <a:buSzPct val="100000"/>
              <a:buFont typeface="Wingdings" panose="05000000000000000000" pitchFamily="2" charset="2"/>
              <a:buChar char="§"/>
              <a:defRPr/>
            </a:lvl4pPr>
            <a:lvl5pPr marL="1143000" indent="-228600" algn="l" defTabSz="457200" rtl="0" eaLnBrk="1" latinLnBrk="0" hangingPunct="1">
              <a:spcBef>
                <a:spcPct val="20000"/>
              </a:spcBef>
              <a:buClr>
                <a:srgbClr val="1E4056"/>
              </a:buClr>
              <a:buSzPct val="100000"/>
              <a:buFont typeface="Wingdings" panose="05000000000000000000" pitchFamily="2" charset="2"/>
              <a:buChar char="§"/>
              <a:defRPr/>
            </a:lvl5pPr>
          </a:lstStyle>
          <a:p>
            <a:pPr marL="228600" lvl="0" indent="-228600" algn="l" defTabSz="457200" rtl="0" eaLnBrk="1" latinLnBrk="0" hangingPunct="1">
              <a:lnSpc>
                <a:spcPct val="90000"/>
              </a:lnSpc>
              <a:spcBef>
                <a:spcPts val="1000"/>
              </a:spcBef>
              <a:spcAft>
                <a:spcPts val="400"/>
              </a:spcAft>
              <a:buClr>
                <a:schemeClr val="bg1"/>
              </a:buClr>
              <a:buSzPct val="65000"/>
              <a:buFont typeface="Arial" panose="020B0604020202020204" pitchFamily="34" charset="0"/>
              <a:buChar char="►"/>
            </a:pPr>
            <a:r>
              <a:rPr lang="en-US"/>
              <a:t>Click to edit Master text styles</a:t>
            </a:r>
          </a:p>
          <a:p>
            <a:pPr marL="228600" lvl="1" indent="-228600" algn="l" defTabSz="457200" rtl="0" eaLnBrk="1" latinLnBrk="0" hangingPunct="1">
              <a:lnSpc>
                <a:spcPct val="90000"/>
              </a:lnSpc>
              <a:spcBef>
                <a:spcPts val="1000"/>
              </a:spcBef>
              <a:spcAft>
                <a:spcPts val="400"/>
              </a:spcAft>
              <a:buClr>
                <a:schemeClr val="bg1"/>
              </a:buClr>
              <a:buSzPct val="65000"/>
              <a:buFont typeface="Arial" panose="020B0604020202020204" pitchFamily="34" charset="0"/>
              <a:buChar char="►"/>
            </a:pPr>
            <a:r>
              <a:rPr lang="en-US"/>
              <a:t>Second level</a:t>
            </a:r>
          </a:p>
          <a:p>
            <a:pPr marL="228600" lvl="2" indent="-228600" algn="l" defTabSz="457200" rtl="0" eaLnBrk="1" latinLnBrk="0" hangingPunct="1">
              <a:lnSpc>
                <a:spcPct val="90000"/>
              </a:lnSpc>
              <a:spcBef>
                <a:spcPts val="1000"/>
              </a:spcBef>
              <a:spcAft>
                <a:spcPts val="400"/>
              </a:spcAft>
              <a:buClr>
                <a:schemeClr val="bg1"/>
              </a:buClr>
              <a:buSzPct val="65000"/>
              <a:buFont typeface="Arial" panose="020B0604020202020204" pitchFamily="34" charset="0"/>
              <a:buChar char="►"/>
            </a:pPr>
            <a:r>
              <a:rPr lang="en-US"/>
              <a:t>Third level</a:t>
            </a:r>
          </a:p>
          <a:p>
            <a:pPr marL="228600" lvl="3" indent="-228600" algn="l" defTabSz="457200" rtl="0" eaLnBrk="1" latinLnBrk="0" hangingPunct="1">
              <a:lnSpc>
                <a:spcPct val="90000"/>
              </a:lnSpc>
              <a:spcBef>
                <a:spcPts val="1000"/>
              </a:spcBef>
              <a:spcAft>
                <a:spcPts val="400"/>
              </a:spcAft>
              <a:buClr>
                <a:schemeClr val="bg1"/>
              </a:buClr>
              <a:buSzPct val="65000"/>
              <a:buFont typeface="Arial" panose="020B0604020202020204" pitchFamily="34" charset="0"/>
              <a:buChar char="►"/>
            </a:pPr>
            <a:r>
              <a:rPr lang="en-US"/>
              <a:t>Fourth level</a:t>
            </a:r>
          </a:p>
          <a:p>
            <a:pPr marL="228600" lvl="4" indent="-228600" algn="l" defTabSz="457200" rtl="0" eaLnBrk="1" latinLnBrk="0" hangingPunct="1">
              <a:lnSpc>
                <a:spcPct val="90000"/>
              </a:lnSpc>
              <a:spcBef>
                <a:spcPts val="1000"/>
              </a:spcBef>
              <a:spcAft>
                <a:spcPts val="400"/>
              </a:spcAft>
              <a:buClr>
                <a:schemeClr val="bg1"/>
              </a:buClr>
              <a:buSzPct val="65000"/>
              <a:buFont typeface="Arial" panose="020B0604020202020204" pitchFamily="34" charset="0"/>
              <a:buChar char="►"/>
            </a:pPr>
            <a:r>
              <a:rPr lang="en-US"/>
              <a:t>Fifth level</a:t>
            </a:r>
          </a:p>
        </p:txBody>
      </p:sp>
      <p:sp>
        <p:nvSpPr>
          <p:cNvPr id="8" name="Content Placeholder 2"/>
          <p:cNvSpPr>
            <a:spLocks noGrp="1"/>
          </p:cNvSpPr>
          <p:nvPr>
            <p:ph idx="12"/>
          </p:nvPr>
        </p:nvSpPr>
        <p:spPr>
          <a:xfrm>
            <a:off x="0" y="3535679"/>
            <a:ext cx="12192000" cy="2446021"/>
          </a:xfrm>
          <a:solidFill>
            <a:schemeClr val="accent2">
              <a:alpha val="40000"/>
            </a:schemeClr>
          </a:solidFill>
        </p:spPr>
        <p:txBody>
          <a:bodyPr lIns="347472" tIns="91440" rIns="320040" bIns="91440"/>
          <a:lstStyle>
            <a:lvl1pPr marL="228600" indent="-228600">
              <a:defRPr lang="en-US" sz="2600" b="0" i="0" kern="1200" baseline="0" dirty="0" smtClean="0">
                <a:solidFill>
                  <a:srgbClr val="000000"/>
                </a:solidFill>
                <a:latin typeface="Barlow" pitchFamily="2" charset="77"/>
                <a:ea typeface="+mn-ea"/>
                <a:cs typeface="+mn-cs"/>
              </a:defRPr>
            </a:lvl1pPr>
            <a:lvl2pPr marL="457200" indent="-228600" algn="l" defTabSz="457200" rtl="0" eaLnBrk="1" latinLnBrk="0" hangingPunct="1">
              <a:spcBef>
                <a:spcPct val="20000"/>
              </a:spcBef>
              <a:buClr>
                <a:srgbClr val="1E4056"/>
              </a:buClr>
              <a:buFont typeface="Wingdings" charset="2"/>
              <a:buChar char="§"/>
              <a:defRPr/>
            </a:lvl2pPr>
            <a:lvl3pPr marL="685800" indent="-228600" algn="l" defTabSz="457200" rtl="0" eaLnBrk="1" latinLnBrk="0" hangingPunct="1">
              <a:spcBef>
                <a:spcPct val="20000"/>
              </a:spcBef>
              <a:buClr>
                <a:srgbClr val="1E4056"/>
              </a:buClr>
              <a:buSzPct val="100000"/>
              <a:buFont typeface="Wingdings" panose="05000000000000000000" pitchFamily="2" charset="2"/>
              <a:buChar char="§"/>
              <a:defRPr/>
            </a:lvl3pPr>
            <a:lvl4pPr marL="914400" indent="-228600" algn="l" defTabSz="457200" rtl="0" eaLnBrk="1" latinLnBrk="0" hangingPunct="1">
              <a:spcBef>
                <a:spcPct val="20000"/>
              </a:spcBef>
              <a:buClr>
                <a:srgbClr val="1E4056"/>
              </a:buClr>
              <a:buSzPct val="100000"/>
              <a:buFont typeface="Wingdings" panose="05000000000000000000" pitchFamily="2" charset="2"/>
              <a:buChar char="§"/>
              <a:defRPr/>
            </a:lvl4pPr>
            <a:lvl5pPr marL="1143000" indent="-228600" algn="l" defTabSz="457200" rtl="0" eaLnBrk="1" latinLnBrk="0" hangingPunct="1">
              <a:spcBef>
                <a:spcPct val="20000"/>
              </a:spcBef>
              <a:buClr>
                <a:srgbClr val="1E4056"/>
              </a:buClr>
              <a:buSzPct val="100000"/>
              <a:buFont typeface="Wingdings" panose="05000000000000000000" pitchFamily="2" charset="2"/>
              <a:buChar char="§"/>
              <a:defRPr/>
            </a:lvl5pPr>
          </a:lstStyle>
          <a:p>
            <a:pPr marL="228600" lvl="0" indent="-228600" algn="l" defTabSz="457200" rtl="0" eaLnBrk="1" latinLnBrk="0" hangingPunct="1">
              <a:lnSpc>
                <a:spcPct val="90000"/>
              </a:lnSpc>
              <a:spcBef>
                <a:spcPts val="1000"/>
              </a:spcBef>
              <a:spcAft>
                <a:spcPts val="400"/>
              </a:spcAft>
              <a:buClr>
                <a:schemeClr val="bg1"/>
              </a:buClr>
              <a:buSzPct val="65000"/>
              <a:buFont typeface="Arial" panose="020B0604020202020204" pitchFamily="34" charset="0"/>
              <a:buChar char="►"/>
            </a:pPr>
            <a:r>
              <a:rPr lang="en-US"/>
              <a:t>Click to edit Master text styles</a:t>
            </a:r>
          </a:p>
          <a:p>
            <a:pPr marL="228600" lvl="1" indent="-228600" algn="l" defTabSz="457200" rtl="0" eaLnBrk="1" latinLnBrk="0" hangingPunct="1">
              <a:lnSpc>
                <a:spcPct val="90000"/>
              </a:lnSpc>
              <a:spcBef>
                <a:spcPts val="1000"/>
              </a:spcBef>
              <a:spcAft>
                <a:spcPts val="400"/>
              </a:spcAft>
              <a:buClr>
                <a:schemeClr val="bg1"/>
              </a:buClr>
              <a:buSzPct val="65000"/>
              <a:buFont typeface="Arial" panose="020B0604020202020204" pitchFamily="34" charset="0"/>
              <a:buChar char="►"/>
            </a:pPr>
            <a:r>
              <a:rPr lang="en-US"/>
              <a:t>Second level</a:t>
            </a:r>
          </a:p>
          <a:p>
            <a:pPr marL="228600" lvl="2" indent="-228600" algn="l" defTabSz="457200" rtl="0" eaLnBrk="1" latinLnBrk="0" hangingPunct="1">
              <a:lnSpc>
                <a:spcPct val="90000"/>
              </a:lnSpc>
              <a:spcBef>
                <a:spcPts val="1000"/>
              </a:spcBef>
              <a:spcAft>
                <a:spcPts val="400"/>
              </a:spcAft>
              <a:buClr>
                <a:schemeClr val="bg1"/>
              </a:buClr>
              <a:buSzPct val="65000"/>
              <a:buFont typeface="Arial" panose="020B0604020202020204" pitchFamily="34" charset="0"/>
              <a:buChar char="►"/>
            </a:pPr>
            <a:r>
              <a:rPr lang="en-US"/>
              <a:t>Third level</a:t>
            </a:r>
          </a:p>
          <a:p>
            <a:pPr marL="228600" lvl="3" indent="-228600" algn="l" defTabSz="457200" rtl="0" eaLnBrk="1" latinLnBrk="0" hangingPunct="1">
              <a:lnSpc>
                <a:spcPct val="90000"/>
              </a:lnSpc>
              <a:spcBef>
                <a:spcPts val="1000"/>
              </a:spcBef>
              <a:spcAft>
                <a:spcPts val="400"/>
              </a:spcAft>
              <a:buClr>
                <a:schemeClr val="bg1"/>
              </a:buClr>
              <a:buSzPct val="65000"/>
              <a:buFont typeface="Arial" panose="020B0604020202020204" pitchFamily="34" charset="0"/>
              <a:buChar char="►"/>
            </a:pPr>
            <a:r>
              <a:rPr lang="en-US"/>
              <a:t>Fourth level</a:t>
            </a:r>
          </a:p>
          <a:p>
            <a:pPr marL="228600" lvl="4" indent="-228600" algn="l" defTabSz="457200" rtl="0" eaLnBrk="1" latinLnBrk="0" hangingPunct="1">
              <a:lnSpc>
                <a:spcPct val="90000"/>
              </a:lnSpc>
              <a:spcBef>
                <a:spcPts val="1000"/>
              </a:spcBef>
              <a:spcAft>
                <a:spcPts val="400"/>
              </a:spcAft>
              <a:buClr>
                <a:schemeClr val="bg1"/>
              </a:buClr>
              <a:buSzPct val="65000"/>
              <a:buFont typeface="Arial" panose="020B0604020202020204" pitchFamily="34" charset="0"/>
              <a:buChar char="►"/>
            </a:pPr>
            <a:r>
              <a:rPr lang="en-US"/>
              <a:t>Fifth level</a:t>
            </a:r>
          </a:p>
        </p:txBody>
      </p:sp>
      <p:sp>
        <p:nvSpPr>
          <p:cNvPr id="15" name="Title 5">
            <a:extLst>
              <a:ext uri="{FF2B5EF4-FFF2-40B4-BE49-F238E27FC236}">
                <a16:creationId xmlns:a16="http://schemas.microsoft.com/office/drawing/2014/main" id="{B13E02D9-AA64-7F4B-9F85-4DB537B8E56E}"/>
              </a:ext>
            </a:extLst>
          </p:cNvPr>
          <p:cNvSpPr>
            <a:spLocks noGrp="1"/>
          </p:cNvSpPr>
          <p:nvPr>
            <p:ph type="title" hasCustomPrompt="1"/>
          </p:nvPr>
        </p:nvSpPr>
        <p:spPr>
          <a:xfrm>
            <a:off x="342900" y="219456"/>
            <a:ext cx="10287000" cy="470898"/>
          </a:xfrm>
          <a:prstGeom prst="callout1">
            <a:avLst>
              <a:gd name="adj1" fmla="val 103511"/>
              <a:gd name="adj2" fmla="val 100069"/>
              <a:gd name="adj3" fmla="val 103502"/>
              <a:gd name="adj4" fmla="val -3408"/>
            </a:avLst>
          </a:prstGeom>
          <a:noFill/>
          <a:ln w="50800">
            <a:gradFill flip="none" rotWithShape="1">
              <a:gsLst>
                <a:gs pos="0">
                  <a:schemeClr val="accent2"/>
                </a:gs>
                <a:gs pos="100000">
                  <a:schemeClr val="accent1"/>
                </a:gs>
              </a:gsLst>
              <a:lin ang="0" scaled="1"/>
              <a:tileRect/>
            </a:gradFill>
          </a:ln>
        </p:spPr>
        <p:txBody>
          <a:bodyPr vert="horz" wrap="square" lIns="0" tIns="0" rIns="0" bIns="27432" rtlCol="0" anchor="t" anchorCtr="0">
            <a:spAutoFit/>
          </a:bodyPr>
          <a:lstStyle>
            <a:lvl1pPr marL="0" indent="0" algn="l" defTabSz="457200" rtl="0" eaLnBrk="1" latinLnBrk="0" hangingPunct="1">
              <a:lnSpc>
                <a:spcPct val="80000"/>
              </a:lnSpc>
              <a:spcBef>
                <a:spcPct val="0"/>
              </a:spcBef>
              <a:buNone/>
              <a:defRPr lang="en-US" sz="3600" b="0" i="0" kern="1200" baseline="0" dirty="0">
                <a:solidFill>
                  <a:schemeClr val="accent2"/>
                </a:solidFill>
                <a:latin typeface="Barlow" pitchFamily="2" charset="77"/>
                <a:ea typeface="+mj-ea"/>
                <a:cs typeface="+mj-cs"/>
              </a:defRPr>
            </a:lvl1pPr>
          </a:lstStyle>
          <a:p>
            <a:pPr lvl="0"/>
            <a:r>
              <a:rPr lang="en-US"/>
              <a:t>Click to Edit</a:t>
            </a:r>
          </a:p>
        </p:txBody>
      </p:sp>
      <p:sp>
        <p:nvSpPr>
          <p:cNvPr id="9" name="Footer Placeholder 1">
            <a:extLst>
              <a:ext uri="{FF2B5EF4-FFF2-40B4-BE49-F238E27FC236}">
                <a16:creationId xmlns:a16="http://schemas.microsoft.com/office/drawing/2014/main" id="{615B190D-9285-0047-8C80-F9E18787FE5C}"/>
              </a:ext>
            </a:extLst>
          </p:cNvPr>
          <p:cNvSpPr>
            <a:spLocks noGrp="1"/>
          </p:cNvSpPr>
          <p:nvPr>
            <p:ph type="ftr" sz="quarter" idx="3"/>
          </p:nvPr>
        </p:nvSpPr>
        <p:spPr>
          <a:xfrm>
            <a:off x="342900" y="6616018"/>
            <a:ext cx="8059640" cy="241982"/>
          </a:xfrm>
          <a:prstGeom prst="rect">
            <a:avLst/>
          </a:prstGeom>
          <a:noFill/>
        </p:spPr>
        <p:txBody>
          <a:bodyPr vert="horz" lIns="0" tIns="91440" rIns="91440" bIns="91440" rtlCol="0" anchor="ctr" anchorCtr="0">
            <a:noAutofit/>
          </a:bodyPr>
          <a:lstStyle>
            <a:lvl1pPr>
              <a:lnSpc>
                <a:spcPct val="80000"/>
              </a:lnSpc>
              <a:defRPr lang="en-US" sz="900" b="0" i="0" smtClean="0">
                <a:solidFill>
                  <a:schemeClr val="bg1"/>
                </a:solidFill>
                <a:latin typeface="Barlow" pitchFamily="2" charset="77"/>
                <a:cs typeface="Arial Black" panose="020B0604020202020204" pitchFamily="34" charset="0"/>
              </a:defRPr>
            </a:lvl1pPr>
          </a:lstStyle>
          <a:p>
            <a:r>
              <a:rPr lang="en-US"/>
              <a:t>Analog Devices Confidential Information. ©2021 Analog Devices, Inc. All rights reserved.</a:t>
            </a:r>
          </a:p>
        </p:txBody>
      </p:sp>
      <p:sp>
        <p:nvSpPr>
          <p:cNvPr id="10" name="Slide Number Placeholder 3">
            <a:extLst>
              <a:ext uri="{FF2B5EF4-FFF2-40B4-BE49-F238E27FC236}">
                <a16:creationId xmlns:a16="http://schemas.microsoft.com/office/drawing/2014/main" id="{DF4C8765-5BC8-5542-8BF7-0C865A99B5BF}"/>
              </a:ext>
            </a:extLst>
          </p:cNvPr>
          <p:cNvSpPr>
            <a:spLocks noGrp="1"/>
          </p:cNvSpPr>
          <p:nvPr>
            <p:ph type="sldNum" sz="quarter" idx="4"/>
          </p:nvPr>
        </p:nvSpPr>
        <p:spPr>
          <a:xfrm>
            <a:off x="10629901" y="6613018"/>
            <a:ext cx="1219199" cy="241982"/>
          </a:xfrm>
          <a:prstGeom prst="rect">
            <a:avLst/>
          </a:prstGeom>
        </p:spPr>
        <p:txBody>
          <a:bodyPr vert="horz" lIns="91440" tIns="91440" rIns="0" bIns="91440" rtlCol="0" anchor="ctr" anchorCtr="0"/>
          <a:lstStyle>
            <a:lvl1pPr algn="r">
              <a:lnSpc>
                <a:spcPct val="80000"/>
              </a:lnSpc>
              <a:defRPr kumimoji="0" lang="en-US" sz="1000" b="1" i="0" u="none" strike="noStrike" cap="none" spc="0" normalizeH="0" baseline="0" smtClean="0">
                <a:ln>
                  <a:noFill/>
                </a:ln>
                <a:solidFill>
                  <a:schemeClr val="tx2">
                    <a:lumMod val="60000"/>
                    <a:lumOff val="40000"/>
                  </a:schemeClr>
                </a:solidFill>
                <a:effectLst/>
                <a:uLnTx/>
                <a:uFillTx/>
                <a:latin typeface="Barlow" pitchFamily="2" charset="77"/>
              </a:defRPr>
            </a:lvl1pPr>
          </a:lstStyle>
          <a:p>
            <a:pPr>
              <a:defRPr/>
            </a:pPr>
            <a:fld id="{A9CE67A1-BA7F-A74E-B5D7-615746DEEC2B}" type="slidenum">
              <a:rPr lang="en-US" smtClean="0"/>
              <a:pPr>
                <a:defRPr/>
              </a:pPr>
              <a:t>‹#›</a:t>
            </a:fld>
            <a:endParaRPr lang="en-US" baseline="-11000"/>
          </a:p>
        </p:txBody>
      </p:sp>
      <p:sp>
        <p:nvSpPr>
          <p:cNvPr id="11" name="Date Placeholder 3">
            <a:extLst>
              <a:ext uri="{FF2B5EF4-FFF2-40B4-BE49-F238E27FC236}">
                <a16:creationId xmlns:a16="http://schemas.microsoft.com/office/drawing/2014/main" id="{10C2A9EF-25B2-C04E-B939-044FC317B587}"/>
              </a:ext>
            </a:extLst>
          </p:cNvPr>
          <p:cNvSpPr>
            <a:spLocks noGrp="1"/>
          </p:cNvSpPr>
          <p:nvPr>
            <p:ph type="dt" sz="half" idx="2"/>
          </p:nvPr>
        </p:nvSpPr>
        <p:spPr>
          <a:xfrm>
            <a:off x="8402541" y="6616018"/>
            <a:ext cx="2227359" cy="241982"/>
          </a:xfrm>
          <a:prstGeom prst="rect">
            <a:avLst/>
          </a:prstGeom>
        </p:spPr>
        <p:txBody>
          <a:bodyPr lIns="0" tIns="0" rIns="182880" bIns="0" anchor="ctr" anchorCtr="0"/>
          <a:lstStyle>
            <a:lvl1pPr algn="r">
              <a:lnSpc>
                <a:spcPct val="80000"/>
              </a:lnSpc>
              <a:defRPr lang="en-US" sz="1000" b="0" i="0" kern="1200" smtClean="0">
                <a:solidFill>
                  <a:schemeClr val="bg1"/>
                </a:solidFill>
                <a:latin typeface="Barlow" pitchFamily="2" charset="77"/>
                <a:ea typeface="+mn-ea"/>
                <a:cs typeface="+mn-cs"/>
              </a:defRPr>
            </a:lvl1pPr>
          </a:lstStyle>
          <a:p>
            <a:fld id="{5953179D-8625-524E-A034-639263ACD100}" type="datetime3">
              <a:rPr lang="en-US" smtClean="0"/>
              <a:pPr/>
              <a:t>3 October 2022</a:t>
            </a:fld>
            <a:endParaRPr lang="en-US"/>
          </a:p>
        </p:txBody>
      </p:sp>
    </p:spTree>
    <p:extLst>
      <p:ext uri="{BB962C8B-B14F-4D97-AF65-F5344CB8AC3E}">
        <p14:creationId xmlns:p14="http://schemas.microsoft.com/office/powerpoint/2010/main" val="2458093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Picture Over Text">
    <p:spTree>
      <p:nvGrpSpPr>
        <p:cNvPr id="1" name=""/>
        <p:cNvGrpSpPr/>
        <p:nvPr/>
      </p:nvGrpSpPr>
      <p:grpSpPr>
        <a:xfrm>
          <a:off x="0" y="0"/>
          <a:ext cx="0" cy="0"/>
          <a:chOff x="0" y="0"/>
          <a:chExt cx="0" cy="0"/>
        </a:xfrm>
      </p:grpSpPr>
      <p:sp>
        <p:nvSpPr>
          <p:cNvPr id="11" name="Picture Placeholder 10"/>
          <p:cNvSpPr>
            <a:spLocks noGrp="1"/>
          </p:cNvSpPr>
          <p:nvPr>
            <p:ph type="pic" sz="quarter" idx="11" hasCustomPrompt="1"/>
          </p:nvPr>
        </p:nvSpPr>
        <p:spPr>
          <a:xfrm>
            <a:off x="342900" y="3429000"/>
            <a:ext cx="11506200" cy="3019257"/>
          </a:xfrm>
          <a:prstGeom prst="rect">
            <a:avLst/>
          </a:prstGeom>
          <a:solidFill>
            <a:schemeClr val="bg1">
              <a:lumMod val="85000"/>
            </a:schemeClr>
          </a:solidFill>
        </p:spPr>
        <p:txBody>
          <a:bodyPr wrap="square">
            <a:noAutofit/>
          </a:bodyPr>
          <a:lstStyle>
            <a:lvl1pPr marL="0" marR="0" indent="0" algn="ctr" defTabSz="457200" rtl="0" eaLnBrk="1" fontAlgn="auto" latinLnBrk="0" hangingPunct="1">
              <a:lnSpc>
                <a:spcPct val="100000"/>
              </a:lnSpc>
              <a:spcBef>
                <a:spcPts val="1000"/>
              </a:spcBef>
              <a:spcAft>
                <a:spcPts val="0"/>
              </a:spcAft>
              <a:buClr>
                <a:schemeClr val="bg2"/>
              </a:buClr>
              <a:buSzPct val="75000"/>
              <a:buFont typeface="Barlow"/>
              <a:buNone/>
              <a:tabLst/>
              <a:defRPr sz="2000">
                <a:solidFill>
                  <a:schemeClr val="tx1">
                    <a:lumMod val="20000"/>
                    <a:lumOff val="80000"/>
                  </a:schemeClr>
                </a:solidFill>
              </a:defRPr>
            </a:lvl1pPr>
          </a:lstStyle>
          <a:p>
            <a:r>
              <a:rPr lang="en-US"/>
              <a:t>Click to add picture</a:t>
            </a:r>
          </a:p>
        </p:txBody>
      </p:sp>
      <p:sp>
        <p:nvSpPr>
          <p:cNvPr id="7" name="Content Placeholder 2"/>
          <p:cNvSpPr>
            <a:spLocks noGrp="1"/>
          </p:cNvSpPr>
          <p:nvPr>
            <p:ph idx="12"/>
          </p:nvPr>
        </p:nvSpPr>
        <p:spPr>
          <a:xfrm>
            <a:off x="342900" y="848865"/>
            <a:ext cx="11493500" cy="2362200"/>
          </a:xfrm>
        </p:spPr>
        <p:txBody>
          <a:bodyPr lIns="0" tIns="0" rIns="0" bIns="0"/>
          <a:lstStyle>
            <a:lvl1pPr>
              <a:defRPr/>
            </a:lvl1pPr>
            <a:lvl2pPr marL="457200" indent="-228600" algn="l" defTabSz="457200" rtl="0" eaLnBrk="1" latinLnBrk="0" hangingPunct="1">
              <a:spcBef>
                <a:spcPct val="20000"/>
              </a:spcBef>
              <a:buClr>
                <a:srgbClr val="1E4056"/>
              </a:buClr>
              <a:buFont typeface="Wingdings" charset="2"/>
              <a:buChar char="§"/>
              <a:defRPr/>
            </a:lvl2pPr>
            <a:lvl3pPr marL="685800" indent="-228600" algn="l" defTabSz="457200" rtl="0" eaLnBrk="1" latinLnBrk="0" hangingPunct="1">
              <a:spcBef>
                <a:spcPct val="20000"/>
              </a:spcBef>
              <a:buClr>
                <a:srgbClr val="1E4056"/>
              </a:buClr>
              <a:buSzPct val="100000"/>
              <a:buFont typeface="Wingdings" panose="05000000000000000000" pitchFamily="2" charset="2"/>
              <a:buChar char="§"/>
              <a:defRPr/>
            </a:lvl3pPr>
            <a:lvl4pPr marL="914400" indent="-228600" algn="l" defTabSz="457200" rtl="0" eaLnBrk="1" latinLnBrk="0" hangingPunct="1">
              <a:spcBef>
                <a:spcPct val="20000"/>
              </a:spcBef>
              <a:buClr>
                <a:srgbClr val="1E4056"/>
              </a:buClr>
              <a:buSzPct val="100000"/>
              <a:buFont typeface="Wingdings" panose="05000000000000000000" pitchFamily="2" charset="2"/>
              <a:buChar char="§"/>
              <a:defRPr/>
            </a:lvl4pPr>
            <a:lvl5pPr marL="1143000" indent="-228600" algn="l" defTabSz="457200" rtl="0" eaLnBrk="1" latinLnBrk="0" hangingPunct="1">
              <a:spcBef>
                <a:spcPct val="20000"/>
              </a:spcBef>
              <a:buClr>
                <a:srgbClr val="1E4056"/>
              </a:buClr>
              <a:buSzPct val="100000"/>
              <a:buFont typeface="Wingdings" panose="05000000000000000000"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5">
            <a:extLst>
              <a:ext uri="{FF2B5EF4-FFF2-40B4-BE49-F238E27FC236}">
                <a16:creationId xmlns:a16="http://schemas.microsoft.com/office/drawing/2014/main" id="{FA2F562D-A32C-6B44-84CA-2D09B48AB4F5}"/>
              </a:ext>
            </a:extLst>
          </p:cNvPr>
          <p:cNvSpPr>
            <a:spLocks noGrp="1"/>
          </p:cNvSpPr>
          <p:nvPr>
            <p:ph type="title" hasCustomPrompt="1"/>
          </p:nvPr>
        </p:nvSpPr>
        <p:spPr>
          <a:xfrm>
            <a:off x="342900" y="219456"/>
            <a:ext cx="10287000" cy="470898"/>
          </a:xfrm>
          <a:prstGeom prst="callout1">
            <a:avLst>
              <a:gd name="adj1" fmla="val 103511"/>
              <a:gd name="adj2" fmla="val 100069"/>
              <a:gd name="adj3" fmla="val 103502"/>
              <a:gd name="adj4" fmla="val -3408"/>
            </a:avLst>
          </a:prstGeom>
          <a:noFill/>
          <a:ln w="50800">
            <a:gradFill flip="none" rotWithShape="1">
              <a:gsLst>
                <a:gs pos="0">
                  <a:schemeClr val="accent2"/>
                </a:gs>
                <a:gs pos="100000">
                  <a:schemeClr val="accent1"/>
                </a:gs>
              </a:gsLst>
              <a:lin ang="0" scaled="1"/>
              <a:tileRect/>
            </a:gradFill>
          </a:ln>
        </p:spPr>
        <p:txBody>
          <a:bodyPr vert="horz" wrap="square" lIns="0" tIns="0" rIns="0" bIns="27432" rtlCol="0" anchor="t" anchorCtr="0">
            <a:spAutoFit/>
          </a:bodyPr>
          <a:lstStyle>
            <a:lvl1pPr marL="0" indent="0" algn="l" defTabSz="457200" rtl="0" eaLnBrk="1" latinLnBrk="0" hangingPunct="1">
              <a:lnSpc>
                <a:spcPct val="80000"/>
              </a:lnSpc>
              <a:spcBef>
                <a:spcPct val="0"/>
              </a:spcBef>
              <a:buNone/>
              <a:defRPr lang="en-US" sz="3600" b="0" i="0" kern="1200" baseline="0" dirty="0">
                <a:solidFill>
                  <a:schemeClr val="accent2"/>
                </a:solidFill>
                <a:latin typeface="Barlow" pitchFamily="2" charset="77"/>
                <a:ea typeface="+mj-ea"/>
                <a:cs typeface="+mj-cs"/>
              </a:defRPr>
            </a:lvl1pPr>
          </a:lstStyle>
          <a:p>
            <a:pPr lvl="0"/>
            <a:r>
              <a:rPr lang="en-US"/>
              <a:t>Click to Edit</a:t>
            </a:r>
          </a:p>
        </p:txBody>
      </p:sp>
      <p:sp>
        <p:nvSpPr>
          <p:cNvPr id="19" name="Rectangle 18">
            <a:extLst>
              <a:ext uri="{FF2B5EF4-FFF2-40B4-BE49-F238E27FC236}">
                <a16:creationId xmlns:a16="http://schemas.microsoft.com/office/drawing/2014/main" id="{482C71B4-8300-B749-8448-1134D9BB0850}"/>
              </a:ext>
            </a:extLst>
          </p:cNvPr>
          <p:cNvSpPr/>
          <p:nvPr userDrawn="1"/>
        </p:nvSpPr>
        <p:spPr>
          <a:xfrm>
            <a:off x="0" y="6606769"/>
            <a:ext cx="10629899" cy="251231"/>
          </a:xfrm>
          <a:prstGeom prst="rect">
            <a:avLst/>
          </a:prstGeom>
          <a:gradFill flip="none" rotWithShape="1">
            <a:gsLst>
              <a:gs pos="90000">
                <a:schemeClr val="accent2"/>
              </a:gs>
              <a:gs pos="0">
                <a:schemeClr val="accent1"/>
              </a:gs>
            </a:gsLst>
            <a:lin ang="10800000" scaled="1"/>
            <a:tileRect/>
          </a:gradFill>
        </p:spPr>
        <p:txBody>
          <a:bodyPr vert="horz" lIns="338328" tIns="91440" rIns="91440" bIns="91440" rtlCol="0" anchor="ctr" anchorCtr="0"/>
          <a:lstStyle/>
          <a:p>
            <a:pPr lvl="0"/>
            <a:endParaRPr lang="en-US" sz="900" b="0" i="0">
              <a:solidFill>
                <a:schemeClr val="bg1"/>
              </a:solidFill>
              <a:latin typeface="Barlow" pitchFamily="2" charset="77"/>
              <a:cs typeface="Arial Black" panose="020B0604020202020204" pitchFamily="34" charset="0"/>
            </a:endParaRPr>
          </a:p>
        </p:txBody>
      </p:sp>
      <p:sp>
        <p:nvSpPr>
          <p:cNvPr id="9" name="Footer Placeholder 1">
            <a:extLst>
              <a:ext uri="{FF2B5EF4-FFF2-40B4-BE49-F238E27FC236}">
                <a16:creationId xmlns:a16="http://schemas.microsoft.com/office/drawing/2014/main" id="{F914E7D0-2864-364E-83FE-A1C7E1F7D64B}"/>
              </a:ext>
            </a:extLst>
          </p:cNvPr>
          <p:cNvSpPr>
            <a:spLocks noGrp="1"/>
          </p:cNvSpPr>
          <p:nvPr>
            <p:ph type="ftr" sz="quarter" idx="3"/>
          </p:nvPr>
        </p:nvSpPr>
        <p:spPr>
          <a:xfrm>
            <a:off x="342900" y="6616018"/>
            <a:ext cx="8059640" cy="241982"/>
          </a:xfrm>
          <a:prstGeom prst="rect">
            <a:avLst/>
          </a:prstGeom>
          <a:noFill/>
        </p:spPr>
        <p:txBody>
          <a:bodyPr vert="horz" lIns="0" tIns="91440" rIns="91440" bIns="91440" rtlCol="0" anchor="ctr" anchorCtr="0">
            <a:noAutofit/>
          </a:bodyPr>
          <a:lstStyle>
            <a:lvl1pPr>
              <a:lnSpc>
                <a:spcPct val="80000"/>
              </a:lnSpc>
              <a:defRPr lang="en-US" sz="900" b="0" i="0" smtClean="0">
                <a:solidFill>
                  <a:schemeClr val="bg1"/>
                </a:solidFill>
                <a:latin typeface="Barlow" pitchFamily="2" charset="77"/>
                <a:cs typeface="Arial Black" panose="020B0604020202020204" pitchFamily="34" charset="0"/>
              </a:defRPr>
            </a:lvl1pPr>
          </a:lstStyle>
          <a:p>
            <a:r>
              <a:rPr lang="en-US"/>
              <a:t>Analog Devices Confidential Information. ©2021 Analog Devices, Inc. All rights reserved.</a:t>
            </a:r>
          </a:p>
        </p:txBody>
      </p:sp>
      <p:sp>
        <p:nvSpPr>
          <p:cNvPr id="10" name="Slide Number Placeholder 3">
            <a:extLst>
              <a:ext uri="{FF2B5EF4-FFF2-40B4-BE49-F238E27FC236}">
                <a16:creationId xmlns:a16="http://schemas.microsoft.com/office/drawing/2014/main" id="{68006D7E-C908-C143-8086-84A0E9A1B342}"/>
              </a:ext>
            </a:extLst>
          </p:cNvPr>
          <p:cNvSpPr>
            <a:spLocks noGrp="1"/>
          </p:cNvSpPr>
          <p:nvPr>
            <p:ph type="sldNum" sz="quarter" idx="4"/>
          </p:nvPr>
        </p:nvSpPr>
        <p:spPr>
          <a:xfrm>
            <a:off x="10629901" y="6613018"/>
            <a:ext cx="1219199" cy="241982"/>
          </a:xfrm>
          <a:prstGeom prst="rect">
            <a:avLst/>
          </a:prstGeom>
        </p:spPr>
        <p:txBody>
          <a:bodyPr vert="horz" lIns="91440" tIns="91440" rIns="0" bIns="91440" rtlCol="0" anchor="ctr" anchorCtr="0"/>
          <a:lstStyle>
            <a:lvl1pPr algn="r">
              <a:lnSpc>
                <a:spcPct val="80000"/>
              </a:lnSpc>
              <a:defRPr kumimoji="0" lang="en-US" sz="1000" b="1" i="0" u="none" strike="noStrike" cap="none" spc="0" normalizeH="0" baseline="0" smtClean="0">
                <a:ln>
                  <a:noFill/>
                </a:ln>
                <a:solidFill>
                  <a:schemeClr val="tx2">
                    <a:lumMod val="60000"/>
                    <a:lumOff val="40000"/>
                  </a:schemeClr>
                </a:solidFill>
                <a:effectLst/>
                <a:uLnTx/>
                <a:uFillTx/>
                <a:latin typeface="Barlow" pitchFamily="2" charset="77"/>
              </a:defRPr>
            </a:lvl1pPr>
          </a:lstStyle>
          <a:p>
            <a:pPr>
              <a:defRPr/>
            </a:pPr>
            <a:fld id="{A9CE67A1-BA7F-A74E-B5D7-615746DEEC2B}" type="slidenum">
              <a:rPr lang="en-US" smtClean="0"/>
              <a:pPr>
                <a:defRPr/>
              </a:pPr>
              <a:t>‹#›</a:t>
            </a:fld>
            <a:endParaRPr lang="en-US" baseline="-11000"/>
          </a:p>
        </p:txBody>
      </p:sp>
      <p:sp>
        <p:nvSpPr>
          <p:cNvPr id="12" name="Date Placeholder 3">
            <a:extLst>
              <a:ext uri="{FF2B5EF4-FFF2-40B4-BE49-F238E27FC236}">
                <a16:creationId xmlns:a16="http://schemas.microsoft.com/office/drawing/2014/main" id="{7F41950E-6ACF-9441-A5ED-3CB399B47BFB}"/>
              </a:ext>
            </a:extLst>
          </p:cNvPr>
          <p:cNvSpPr>
            <a:spLocks noGrp="1"/>
          </p:cNvSpPr>
          <p:nvPr>
            <p:ph type="dt" sz="half" idx="2"/>
          </p:nvPr>
        </p:nvSpPr>
        <p:spPr>
          <a:xfrm>
            <a:off x="8402541" y="6616018"/>
            <a:ext cx="2227359" cy="241982"/>
          </a:xfrm>
          <a:prstGeom prst="rect">
            <a:avLst/>
          </a:prstGeom>
        </p:spPr>
        <p:txBody>
          <a:bodyPr lIns="0" tIns="0" rIns="182880" bIns="0" anchor="ctr" anchorCtr="0"/>
          <a:lstStyle>
            <a:lvl1pPr algn="r">
              <a:lnSpc>
                <a:spcPct val="80000"/>
              </a:lnSpc>
              <a:defRPr lang="en-US" sz="1000" b="0" i="0" kern="1200" smtClean="0">
                <a:solidFill>
                  <a:schemeClr val="bg1"/>
                </a:solidFill>
                <a:latin typeface="Barlow" pitchFamily="2" charset="77"/>
                <a:ea typeface="+mn-ea"/>
                <a:cs typeface="+mn-cs"/>
              </a:defRPr>
            </a:lvl1pPr>
          </a:lstStyle>
          <a:p>
            <a:fld id="{5953179D-8625-524E-A034-639263ACD100}" type="datetime3">
              <a:rPr lang="en-US" smtClean="0"/>
              <a:pPr/>
              <a:t>3 October 2022</a:t>
            </a:fld>
            <a:endParaRPr lang="en-US"/>
          </a:p>
        </p:txBody>
      </p:sp>
    </p:spTree>
    <p:extLst>
      <p:ext uri="{BB962C8B-B14F-4D97-AF65-F5344CB8AC3E}">
        <p14:creationId xmlns:p14="http://schemas.microsoft.com/office/powerpoint/2010/main" val="2937355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Text Over Picture">
    <p:bg>
      <p:bgPr>
        <a:blipFill dpi="0" rotWithShape="1">
          <a:blip r:embed="rId3">
            <a:alphaModFix amt="50000"/>
            <a:lum/>
          </a:blip>
          <a:srcRect/>
          <a:stretch>
            <a:fillRect/>
          </a:stretch>
        </a:blipFill>
        <a:effectLst/>
      </p:bgPr>
    </p:bg>
    <p:spTree>
      <p:nvGrpSpPr>
        <p:cNvPr id="1" name=""/>
        <p:cNvGrpSpPr/>
        <p:nvPr/>
      </p:nvGrpSpPr>
      <p:grpSpPr>
        <a:xfrm>
          <a:off x="0" y="0"/>
          <a:ext cx="0" cy="0"/>
          <a:chOff x="0" y="0"/>
          <a:chExt cx="0" cy="0"/>
        </a:xfrm>
      </p:grpSpPr>
      <p:sp>
        <p:nvSpPr>
          <p:cNvPr id="11" name="Picture Placeholder 10"/>
          <p:cNvSpPr>
            <a:spLocks noGrp="1"/>
          </p:cNvSpPr>
          <p:nvPr>
            <p:ph type="pic" sz="quarter" idx="11" hasCustomPrompt="1"/>
          </p:nvPr>
        </p:nvSpPr>
        <p:spPr>
          <a:xfrm>
            <a:off x="0" y="0"/>
            <a:ext cx="12192000" cy="6858000"/>
          </a:xfrm>
          <a:prstGeom prst="rect">
            <a:avLst/>
          </a:prstGeom>
          <a:solidFill>
            <a:schemeClr val="bg2"/>
          </a:solidFill>
        </p:spPr>
        <p:txBody>
          <a:bodyPr wrap="square">
            <a:noAutofit/>
          </a:bodyPr>
          <a:lstStyle>
            <a:lvl1pPr marL="0" marR="0" indent="0" algn="ctr" defTabSz="457200" rtl="0" eaLnBrk="1" fontAlgn="auto" latinLnBrk="0" hangingPunct="1">
              <a:lnSpc>
                <a:spcPct val="100000"/>
              </a:lnSpc>
              <a:spcBef>
                <a:spcPts val="1000"/>
              </a:spcBef>
              <a:spcAft>
                <a:spcPts val="0"/>
              </a:spcAft>
              <a:buClr>
                <a:schemeClr val="bg2"/>
              </a:buClr>
              <a:buSzPct val="75000"/>
              <a:buFont typeface="Barlow"/>
              <a:buNone/>
              <a:tabLst/>
              <a:defRPr sz="2000">
                <a:solidFill>
                  <a:schemeClr val="tx1">
                    <a:lumMod val="20000"/>
                    <a:lumOff val="80000"/>
                  </a:schemeClr>
                </a:solidFill>
              </a:defRPr>
            </a:lvl1pPr>
          </a:lstStyle>
          <a:p>
            <a:r>
              <a:rPr lang="en-US"/>
              <a:t>Click to add picture</a:t>
            </a:r>
          </a:p>
        </p:txBody>
      </p:sp>
      <p:sp>
        <p:nvSpPr>
          <p:cNvPr id="2" name="Rectangle 1">
            <a:extLst>
              <a:ext uri="{FF2B5EF4-FFF2-40B4-BE49-F238E27FC236}">
                <a16:creationId xmlns:a16="http://schemas.microsoft.com/office/drawing/2014/main" id="{6F054765-79F3-BD4C-8B31-6F350DF7D843}"/>
              </a:ext>
            </a:extLst>
          </p:cNvPr>
          <p:cNvSpPr/>
          <p:nvPr userDrawn="1"/>
        </p:nvSpPr>
        <p:spPr>
          <a:xfrm>
            <a:off x="0" y="0"/>
            <a:ext cx="6269038" cy="6858000"/>
          </a:xfrm>
          <a:prstGeom prst="rect">
            <a:avLst/>
          </a:prstGeom>
          <a:gradFill flip="none" rotWithShape="1">
            <a:gsLst>
              <a:gs pos="14000">
                <a:schemeClr val="bg2">
                  <a:lumMod val="75000"/>
                  <a:alpha val="0"/>
                </a:schemeClr>
              </a:gs>
              <a:gs pos="99000">
                <a:schemeClr val="bg2">
                  <a:lumMod val="75000"/>
                </a:schemeClr>
              </a:gs>
            </a:gsLst>
            <a:lin ang="10800000" scaled="1"/>
            <a:tileRect/>
          </a:gradFill>
          <a:ln>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a:latin typeface="Barlow" pitchFamily="2" charset="77"/>
            </a:endParaRPr>
          </a:p>
        </p:txBody>
      </p:sp>
      <p:sp>
        <p:nvSpPr>
          <p:cNvPr id="7" name="Content Placeholder 2"/>
          <p:cNvSpPr>
            <a:spLocks noGrp="1"/>
          </p:cNvSpPr>
          <p:nvPr>
            <p:ph idx="12"/>
          </p:nvPr>
        </p:nvSpPr>
        <p:spPr>
          <a:xfrm>
            <a:off x="355600" y="1066800"/>
            <a:ext cx="5557838" cy="4914900"/>
          </a:xfrm>
        </p:spPr>
        <p:txBody>
          <a:bodyPr lIns="0" tIns="0" rIns="0" bIns="0"/>
          <a:lstStyle>
            <a:lvl1pPr>
              <a:buClr>
                <a:schemeClr val="bg1"/>
              </a:buClr>
              <a:defRPr>
                <a:solidFill>
                  <a:schemeClr val="bg1"/>
                </a:solidFill>
              </a:defRPr>
            </a:lvl1pPr>
            <a:lvl2pPr marL="457200" indent="-228600" algn="l" defTabSz="457200" rtl="0" eaLnBrk="1" latinLnBrk="0" hangingPunct="1">
              <a:spcBef>
                <a:spcPct val="20000"/>
              </a:spcBef>
              <a:buClr>
                <a:schemeClr val="bg1"/>
              </a:buClr>
              <a:buFont typeface="Wingdings" charset="2"/>
              <a:buChar char="§"/>
              <a:defRPr>
                <a:solidFill>
                  <a:schemeClr val="bg1"/>
                </a:solidFill>
              </a:defRPr>
            </a:lvl2pPr>
            <a:lvl3pPr marL="685800" indent="-228600" algn="l" defTabSz="457200" rtl="0" eaLnBrk="1" latinLnBrk="0" hangingPunct="1">
              <a:spcBef>
                <a:spcPct val="20000"/>
              </a:spcBef>
              <a:buClr>
                <a:schemeClr val="bg1"/>
              </a:buClr>
              <a:buSzPct val="100000"/>
              <a:buFont typeface="Wingdings" panose="05000000000000000000" pitchFamily="2" charset="2"/>
              <a:buChar char="§"/>
              <a:defRPr>
                <a:solidFill>
                  <a:schemeClr val="bg1"/>
                </a:solidFill>
              </a:defRPr>
            </a:lvl3pPr>
            <a:lvl4pPr marL="914400" indent="-228600" algn="l" defTabSz="457200" rtl="0" eaLnBrk="1" latinLnBrk="0" hangingPunct="1">
              <a:spcBef>
                <a:spcPct val="20000"/>
              </a:spcBef>
              <a:buClr>
                <a:schemeClr val="bg1"/>
              </a:buClr>
              <a:buSzPct val="100000"/>
              <a:buFont typeface="Wingdings" panose="05000000000000000000" pitchFamily="2" charset="2"/>
              <a:buChar char="§"/>
              <a:defRPr>
                <a:solidFill>
                  <a:schemeClr val="bg1"/>
                </a:solidFill>
              </a:defRPr>
            </a:lvl4pPr>
            <a:lvl5pPr marL="1143000" indent="-228600" algn="l" defTabSz="457200" rtl="0" eaLnBrk="1" latinLnBrk="0" hangingPunct="1">
              <a:spcBef>
                <a:spcPct val="20000"/>
              </a:spcBef>
              <a:buClr>
                <a:schemeClr val="bg1"/>
              </a:buClr>
              <a:buSzPct val="100000"/>
              <a:buFont typeface="Wingdings" panose="05000000000000000000" pitchFamily="2" charset="2"/>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a:extLst>
              <a:ext uri="{FF2B5EF4-FFF2-40B4-BE49-F238E27FC236}">
                <a16:creationId xmlns:a16="http://schemas.microsoft.com/office/drawing/2014/main" id="{DF640E59-837A-434C-B9C3-E7075581B0C9}"/>
              </a:ext>
            </a:extLst>
          </p:cNvPr>
          <p:cNvPicPr>
            <a:picLocks noChangeAspect="1"/>
          </p:cNvPicPr>
          <p:nvPr userDrawn="1"/>
        </p:nvPicPr>
        <p:blipFill>
          <a:blip r:embed="rId4" cstate="screen">
            <a:biLevel thresh="25000"/>
            <a:extLst>
              <a:ext uri="{28A0092B-C50C-407E-A947-70E740481C1C}">
                <a14:useLocalDpi xmlns:a14="http://schemas.microsoft.com/office/drawing/2010/main"/>
              </a:ext>
            </a:extLst>
          </a:blip>
          <a:stretch>
            <a:fillRect/>
          </a:stretch>
        </p:blipFill>
        <p:spPr>
          <a:xfrm>
            <a:off x="10918098" y="293715"/>
            <a:ext cx="994800" cy="398355"/>
          </a:xfrm>
          <a:prstGeom prst="rect">
            <a:avLst/>
          </a:prstGeom>
          <a:noFill/>
          <a:ln>
            <a:noFill/>
          </a:ln>
        </p:spPr>
      </p:pic>
      <p:sp>
        <p:nvSpPr>
          <p:cNvPr id="16" name="Title 5">
            <a:extLst>
              <a:ext uri="{FF2B5EF4-FFF2-40B4-BE49-F238E27FC236}">
                <a16:creationId xmlns:a16="http://schemas.microsoft.com/office/drawing/2014/main" id="{0D7429E9-FB43-D949-ACA6-25803ED7534D}"/>
              </a:ext>
            </a:extLst>
          </p:cNvPr>
          <p:cNvSpPr>
            <a:spLocks noGrp="1"/>
          </p:cNvSpPr>
          <p:nvPr>
            <p:ph type="title" hasCustomPrompt="1"/>
          </p:nvPr>
        </p:nvSpPr>
        <p:spPr>
          <a:xfrm>
            <a:off x="342900" y="219456"/>
            <a:ext cx="10287000" cy="470898"/>
          </a:xfrm>
          <a:prstGeom prst="callout1">
            <a:avLst>
              <a:gd name="adj1" fmla="val 103511"/>
              <a:gd name="adj2" fmla="val 100069"/>
              <a:gd name="adj3" fmla="val 103502"/>
              <a:gd name="adj4" fmla="val -3408"/>
            </a:avLst>
          </a:prstGeom>
          <a:noFill/>
          <a:ln w="50800">
            <a:gradFill flip="none" rotWithShape="1">
              <a:gsLst>
                <a:gs pos="0">
                  <a:schemeClr val="accent2"/>
                </a:gs>
                <a:gs pos="100000">
                  <a:schemeClr val="accent1"/>
                </a:gs>
              </a:gsLst>
              <a:lin ang="0" scaled="1"/>
              <a:tileRect/>
            </a:gradFill>
          </a:ln>
        </p:spPr>
        <p:txBody>
          <a:bodyPr vert="horz" wrap="square" lIns="0" tIns="0" rIns="0" bIns="27432" rtlCol="0" anchor="t" anchorCtr="0">
            <a:spAutoFit/>
          </a:bodyPr>
          <a:lstStyle>
            <a:lvl1pPr marL="0" indent="0" algn="l" defTabSz="457200" rtl="0" eaLnBrk="1" latinLnBrk="0" hangingPunct="1">
              <a:lnSpc>
                <a:spcPct val="80000"/>
              </a:lnSpc>
              <a:spcBef>
                <a:spcPct val="0"/>
              </a:spcBef>
              <a:buNone/>
              <a:defRPr lang="en-US" sz="3600" b="0" i="0" kern="1200" baseline="0" dirty="0">
                <a:solidFill>
                  <a:schemeClr val="bg1"/>
                </a:solidFill>
                <a:latin typeface="Barlow" pitchFamily="2" charset="77"/>
                <a:ea typeface="+mj-ea"/>
                <a:cs typeface="+mj-cs"/>
              </a:defRPr>
            </a:lvl1pPr>
          </a:lstStyle>
          <a:p>
            <a:pPr lvl="0"/>
            <a:r>
              <a:rPr lang="en-US"/>
              <a:t>Click to Edit</a:t>
            </a:r>
          </a:p>
        </p:txBody>
      </p:sp>
      <p:sp>
        <p:nvSpPr>
          <p:cNvPr id="22" name="Rectangle 21">
            <a:extLst>
              <a:ext uri="{FF2B5EF4-FFF2-40B4-BE49-F238E27FC236}">
                <a16:creationId xmlns:a16="http://schemas.microsoft.com/office/drawing/2014/main" id="{BA19C77D-4271-1C4A-B30D-0BADC6B1D6C2}"/>
              </a:ext>
            </a:extLst>
          </p:cNvPr>
          <p:cNvSpPr/>
          <p:nvPr userDrawn="1"/>
        </p:nvSpPr>
        <p:spPr>
          <a:xfrm>
            <a:off x="0" y="6606769"/>
            <a:ext cx="10629899" cy="251231"/>
          </a:xfrm>
          <a:prstGeom prst="rect">
            <a:avLst/>
          </a:prstGeom>
          <a:gradFill flip="none" rotWithShape="1">
            <a:gsLst>
              <a:gs pos="90000">
                <a:schemeClr val="accent2"/>
              </a:gs>
              <a:gs pos="0">
                <a:schemeClr val="accent1"/>
              </a:gs>
            </a:gsLst>
            <a:lin ang="10800000" scaled="1"/>
            <a:tileRect/>
          </a:gradFill>
        </p:spPr>
        <p:txBody>
          <a:bodyPr vert="horz" lIns="338328" tIns="91440" rIns="91440" bIns="91440" rtlCol="0" anchor="ctr" anchorCtr="0"/>
          <a:lstStyle/>
          <a:p>
            <a:pPr lvl="0"/>
            <a:endParaRPr lang="en-US" sz="900" b="0" i="0">
              <a:solidFill>
                <a:schemeClr val="bg1"/>
              </a:solidFill>
              <a:latin typeface="Barlow" pitchFamily="2" charset="77"/>
              <a:cs typeface="Arial Black" panose="020B0604020202020204" pitchFamily="34" charset="0"/>
            </a:endParaRPr>
          </a:p>
        </p:txBody>
      </p:sp>
      <p:sp>
        <p:nvSpPr>
          <p:cNvPr id="13" name="Footer Placeholder 1">
            <a:extLst>
              <a:ext uri="{FF2B5EF4-FFF2-40B4-BE49-F238E27FC236}">
                <a16:creationId xmlns:a16="http://schemas.microsoft.com/office/drawing/2014/main" id="{37821145-20AC-0C4C-A501-27AAE22BDB9D}"/>
              </a:ext>
            </a:extLst>
          </p:cNvPr>
          <p:cNvSpPr>
            <a:spLocks noGrp="1"/>
          </p:cNvSpPr>
          <p:nvPr>
            <p:ph type="ftr" sz="quarter" idx="3"/>
          </p:nvPr>
        </p:nvSpPr>
        <p:spPr>
          <a:xfrm>
            <a:off x="342900" y="6616018"/>
            <a:ext cx="8059640" cy="241982"/>
          </a:xfrm>
          <a:prstGeom prst="rect">
            <a:avLst/>
          </a:prstGeom>
          <a:noFill/>
        </p:spPr>
        <p:txBody>
          <a:bodyPr vert="horz" lIns="0" tIns="91440" rIns="91440" bIns="91440" rtlCol="0" anchor="ctr" anchorCtr="0">
            <a:noAutofit/>
          </a:bodyPr>
          <a:lstStyle>
            <a:lvl1pPr>
              <a:lnSpc>
                <a:spcPct val="80000"/>
              </a:lnSpc>
              <a:defRPr lang="en-US" sz="900" b="0" i="0" smtClean="0">
                <a:solidFill>
                  <a:schemeClr val="bg1"/>
                </a:solidFill>
                <a:latin typeface="Barlow" pitchFamily="2" charset="77"/>
                <a:cs typeface="Arial Black" panose="020B0604020202020204" pitchFamily="34" charset="0"/>
              </a:defRPr>
            </a:lvl1pPr>
          </a:lstStyle>
          <a:p>
            <a:r>
              <a:rPr lang="en-US"/>
              <a:t>Analog Devices Confidential Information. ©2021 Analog Devices, Inc. All rights reserved.</a:t>
            </a:r>
          </a:p>
        </p:txBody>
      </p:sp>
      <p:sp>
        <p:nvSpPr>
          <p:cNvPr id="14" name="Slide Number Placeholder 3">
            <a:extLst>
              <a:ext uri="{FF2B5EF4-FFF2-40B4-BE49-F238E27FC236}">
                <a16:creationId xmlns:a16="http://schemas.microsoft.com/office/drawing/2014/main" id="{54CD3510-ED56-294C-82DB-C5EB3C0EBE79}"/>
              </a:ext>
            </a:extLst>
          </p:cNvPr>
          <p:cNvSpPr>
            <a:spLocks noGrp="1"/>
          </p:cNvSpPr>
          <p:nvPr>
            <p:ph type="sldNum" sz="quarter" idx="4"/>
          </p:nvPr>
        </p:nvSpPr>
        <p:spPr>
          <a:xfrm>
            <a:off x="10629901" y="6613018"/>
            <a:ext cx="1219199" cy="241982"/>
          </a:xfrm>
          <a:prstGeom prst="rect">
            <a:avLst/>
          </a:prstGeom>
        </p:spPr>
        <p:txBody>
          <a:bodyPr vert="horz" lIns="91440" tIns="91440" rIns="0" bIns="91440" rtlCol="0" anchor="ctr" anchorCtr="0"/>
          <a:lstStyle>
            <a:lvl1pPr algn="r">
              <a:lnSpc>
                <a:spcPct val="80000"/>
              </a:lnSpc>
              <a:defRPr kumimoji="0" lang="en-US" sz="1000" b="1" i="0" u="none" strike="noStrike" cap="none" spc="0" normalizeH="0" baseline="0" smtClean="0">
                <a:ln>
                  <a:noFill/>
                </a:ln>
                <a:solidFill>
                  <a:schemeClr val="tx2">
                    <a:lumMod val="60000"/>
                    <a:lumOff val="40000"/>
                  </a:schemeClr>
                </a:solidFill>
                <a:effectLst/>
                <a:uLnTx/>
                <a:uFillTx/>
                <a:latin typeface="Barlow" pitchFamily="2" charset="77"/>
              </a:defRPr>
            </a:lvl1pPr>
          </a:lstStyle>
          <a:p>
            <a:pPr>
              <a:defRPr/>
            </a:pPr>
            <a:fld id="{A9CE67A1-BA7F-A74E-B5D7-615746DEEC2B}" type="slidenum">
              <a:rPr lang="en-US" smtClean="0"/>
              <a:pPr>
                <a:defRPr/>
              </a:pPr>
              <a:t>‹#›</a:t>
            </a:fld>
            <a:endParaRPr lang="en-US" baseline="-11000"/>
          </a:p>
        </p:txBody>
      </p:sp>
      <p:sp>
        <p:nvSpPr>
          <p:cNvPr id="15" name="Date Placeholder 3">
            <a:extLst>
              <a:ext uri="{FF2B5EF4-FFF2-40B4-BE49-F238E27FC236}">
                <a16:creationId xmlns:a16="http://schemas.microsoft.com/office/drawing/2014/main" id="{8892E4C3-EB3F-184E-B988-AF55362F3553}"/>
              </a:ext>
            </a:extLst>
          </p:cNvPr>
          <p:cNvSpPr>
            <a:spLocks noGrp="1"/>
          </p:cNvSpPr>
          <p:nvPr>
            <p:ph type="dt" sz="half" idx="2"/>
          </p:nvPr>
        </p:nvSpPr>
        <p:spPr>
          <a:xfrm>
            <a:off x="8402541" y="6616018"/>
            <a:ext cx="2227359" cy="241982"/>
          </a:xfrm>
          <a:prstGeom prst="rect">
            <a:avLst/>
          </a:prstGeom>
        </p:spPr>
        <p:txBody>
          <a:bodyPr lIns="0" tIns="0" rIns="182880" bIns="0" anchor="ctr" anchorCtr="0"/>
          <a:lstStyle>
            <a:lvl1pPr algn="r">
              <a:lnSpc>
                <a:spcPct val="80000"/>
              </a:lnSpc>
              <a:defRPr lang="en-US" sz="1000" b="0" i="0" kern="1200" smtClean="0">
                <a:solidFill>
                  <a:schemeClr val="bg1"/>
                </a:solidFill>
                <a:latin typeface="Barlow" pitchFamily="2" charset="77"/>
                <a:ea typeface="+mn-ea"/>
                <a:cs typeface="+mn-cs"/>
              </a:defRPr>
            </a:lvl1pPr>
          </a:lstStyle>
          <a:p>
            <a:fld id="{5953179D-8625-524E-A034-639263ACD100}" type="datetime3">
              <a:rPr lang="en-US" smtClean="0"/>
              <a:pPr/>
              <a:t>3 October 2022</a:t>
            </a:fld>
            <a:endParaRPr lang="en-US"/>
          </a:p>
        </p:txBody>
      </p:sp>
    </p:spTree>
    <p:extLst>
      <p:ext uri="{BB962C8B-B14F-4D97-AF65-F5344CB8AC3E}">
        <p14:creationId xmlns:p14="http://schemas.microsoft.com/office/powerpoint/2010/main" val="30698202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B6EEBE8-797C-CF45-BCEA-46B6F8BDF2A6}"/>
              </a:ext>
            </a:extLst>
          </p:cNvPr>
          <p:cNvSpPr txBox="1"/>
          <p:nvPr userDrawn="1"/>
        </p:nvSpPr>
        <p:spPr>
          <a:xfrm>
            <a:off x="23045738" y="1928813"/>
            <a:ext cx="0" cy="0"/>
          </a:xfrm>
          <a:prstGeom prst="rect">
            <a:avLst/>
          </a:prstGeom>
          <a:noFill/>
        </p:spPr>
        <p:txBody>
          <a:bodyPr wrap="none" lIns="0" tIns="0" rIns="0" bIns="0" rtlCol="0">
            <a:noAutofit/>
          </a:bodyPr>
          <a:lstStyle/>
          <a:p>
            <a:pPr marL="228600" indent="-228600" defTabSz="457200">
              <a:spcBef>
                <a:spcPts val="1000"/>
              </a:spcBef>
              <a:buClr>
                <a:srgbClr val="1E4056"/>
              </a:buClr>
              <a:buSzPct val="75000"/>
              <a:buFont typeface="Barlow"/>
              <a:buChar char="►"/>
            </a:pPr>
            <a:endParaRPr lang="en-US" sz="2000">
              <a:solidFill>
                <a:srgbClr val="000000"/>
              </a:solidFill>
            </a:endParaRPr>
          </a:p>
        </p:txBody>
      </p:sp>
      <p:pic>
        <p:nvPicPr>
          <p:cNvPr id="21" name="Graphic 20">
            <a:extLst>
              <a:ext uri="{FF2B5EF4-FFF2-40B4-BE49-F238E27FC236}">
                <a16:creationId xmlns:a16="http://schemas.microsoft.com/office/drawing/2014/main" id="{8AC56CD1-FBEE-0E42-B197-B760B74435A1}"/>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983" t="31368" r="520" b="18339"/>
          <a:stretch/>
        </p:blipFill>
        <p:spPr>
          <a:xfrm>
            <a:off x="0" y="-5203"/>
            <a:ext cx="12192000" cy="6863204"/>
          </a:xfrm>
          <a:prstGeom prst="rect">
            <a:avLst/>
          </a:prstGeom>
        </p:spPr>
      </p:pic>
      <p:sp>
        <p:nvSpPr>
          <p:cNvPr id="22" name="Rectangle 21">
            <a:extLst>
              <a:ext uri="{FF2B5EF4-FFF2-40B4-BE49-F238E27FC236}">
                <a16:creationId xmlns:a16="http://schemas.microsoft.com/office/drawing/2014/main" id="{8364CBD1-C300-DD47-9E62-DB8A672B2069}"/>
              </a:ext>
            </a:extLst>
          </p:cNvPr>
          <p:cNvSpPr/>
          <p:nvPr userDrawn="1"/>
        </p:nvSpPr>
        <p:spPr>
          <a:xfrm>
            <a:off x="0" y="-5204"/>
            <a:ext cx="6095999" cy="6863204"/>
          </a:xfrm>
          <a:prstGeom prst="rect">
            <a:avLst/>
          </a:prstGeom>
          <a:gradFill>
            <a:gsLst>
              <a:gs pos="0">
                <a:schemeClr val="bg1">
                  <a:alpha val="0"/>
                </a:schemeClr>
              </a:gs>
              <a:gs pos="100000">
                <a:schemeClr val="bg1">
                  <a:alpha val="50000"/>
                </a:schemeClr>
              </a:gs>
            </a:gsLst>
            <a:lin ang="10800000" scaled="1"/>
          </a:gradFill>
          <a:ln>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91BC8680-FDB5-4F4B-8DFD-CE546990D5D4}"/>
              </a:ext>
            </a:extLst>
          </p:cNvPr>
          <p:cNvSpPr txBox="1"/>
          <p:nvPr userDrawn="1"/>
        </p:nvSpPr>
        <p:spPr>
          <a:xfrm>
            <a:off x="9300117" y="412595"/>
            <a:ext cx="0" cy="0"/>
          </a:xfrm>
          <a:prstGeom prst="rect">
            <a:avLst/>
          </a:prstGeom>
          <a:noFill/>
        </p:spPr>
        <p:txBody>
          <a:bodyPr wrap="none" lIns="0" tIns="0" rIns="0" bIns="0" rtlCol="0">
            <a:noAutofit/>
          </a:bodyPr>
          <a:lstStyle/>
          <a:p>
            <a:pPr marL="228600" indent="-228600" defTabSz="457200">
              <a:spcBef>
                <a:spcPts val="1000"/>
              </a:spcBef>
              <a:buClr>
                <a:srgbClr val="1E4056"/>
              </a:buClr>
              <a:buSzPct val="75000"/>
              <a:buFont typeface="Barlow"/>
              <a:buChar char="►"/>
            </a:pPr>
            <a:endParaRPr lang="en-US" sz="2000" b="0" i="0">
              <a:solidFill>
                <a:srgbClr val="000000"/>
              </a:solidFill>
              <a:latin typeface="Barlow" pitchFamily="2" charset="77"/>
            </a:endParaRPr>
          </a:p>
        </p:txBody>
      </p:sp>
      <p:pic>
        <p:nvPicPr>
          <p:cNvPr id="24" name="Picture 16">
            <a:extLst>
              <a:ext uri="{FF2B5EF4-FFF2-40B4-BE49-F238E27FC236}">
                <a16:creationId xmlns:a16="http://schemas.microsoft.com/office/drawing/2014/main" id="{38DD1F27-AFE8-9E47-9C20-1F88A4CD777E}"/>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347472" y="412047"/>
            <a:ext cx="1546299" cy="623945"/>
          </a:xfrm>
          <a:prstGeom prst="rect">
            <a:avLst/>
          </a:prstGeom>
        </p:spPr>
      </p:pic>
      <p:sp>
        <p:nvSpPr>
          <p:cNvPr id="25" name="Text Placeholder 8">
            <a:extLst>
              <a:ext uri="{FF2B5EF4-FFF2-40B4-BE49-F238E27FC236}">
                <a16:creationId xmlns:a16="http://schemas.microsoft.com/office/drawing/2014/main" id="{846AB6BC-FF23-D64E-A9A3-50A9B18219C9}"/>
              </a:ext>
            </a:extLst>
          </p:cNvPr>
          <p:cNvSpPr>
            <a:spLocks noGrp="1"/>
          </p:cNvSpPr>
          <p:nvPr>
            <p:ph type="body" sz="quarter" idx="13" hasCustomPrompt="1"/>
          </p:nvPr>
        </p:nvSpPr>
        <p:spPr>
          <a:xfrm>
            <a:off x="347472" y="4590288"/>
            <a:ext cx="5565966" cy="246221"/>
          </a:xfrm>
          <a:prstGeom prst="rect">
            <a:avLst/>
          </a:prstGeom>
        </p:spPr>
        <p:txBody>
          <a:bodyPr wrap="square" lIns="0" tIns="0" rIns="0" bIns="0" anchor="t" anchorCtr="0">
            <a:spAutoFit/>
          </a:bodyPr>
          <a:lstStyle>
            <a:lvl1pPr marL="342900" indent="-342900">
              <a:spcBef>
                <a:spcPts val="0"/>
              </a:spcBef>
              <a:buNone/>
              <a:defRPr lang="en-US" sz="2000" b="0" i="0" kern="1200" cap="none" baseline="0" dirty="0" smtClean="0">
                <a:solidFill>
                  <a:schemeClr val="accent2"/>
                </a:solidFill>
                <a:latin typeface="Barlow" pitchFamily="2" charset="77"/>
                <a:ea typeface="+mn-ea"/>
                <a:cs typeface="+mn-cs"/>
              </a:defRPr>
            </a:lvl1pPr>
            <a:lvl2pPr marL="0" indent="0">
              <a:buFont typeface="Arial" panose="020B0604020202020204" pitchFamily="34" charset="0"/>
              <a:buNone/>
              <a:defRPr lang="en-US" sz="1500" i="1" kern="1200" dirty="0" smtClean="0">
                <a:solidFill>
                  <a:schemeClr val="accent2">
                    <a:lumMod val="10000"/>
                    <a:lumOff val="90000"/>
                  </a:schemeClr>
                </a:solidFill>
                <a:latin typeface="+mn-lt"/>
                <a:ea typeface="+mn-ea"/>
                <a:cs typeface="+mn-cs"/>
              </a:defRPr>
            </a:lvl2pPr>
          </a:lstStyle>
          <a:p>
            <a:pPr marL="0" lvl="0" indent="0" algn="l" defTabSz="457200" rtl="0" eaLnBrk="1" latinLnBrk="0" hangingPunct="1">
              <a:spcBef>
                <a:spcPct val="20000"/>
              </a:spcBef>
            </a:pPr>
            <a:r>
              <a:rPr lang="en-US"/>
              <a:t>Click To Add Presenter/Subheading</a:t>
            </a:r>
          </a:p>
        </p:txBody>
      </p:sp>
      <p:sp>
        <p:nvSpPr>
          <p:cNvPr id="26" name="Title Placeholder 2">
            <a:extLst>
              <a:ext uri="{FF2B5EF4-FFF2-40B4-BE49-F238E27FC236}">
                <a16:creationId xmlns:a16="http://schemas.microsoft.com/office/drawing/2014/main" id="{D37A55A4-1BD2-674A-9626-60AB1AEE3D5B}"/>
              </a:ext>
            </a:extLst>
          </p:cNvPr>
          <p:cNvSpPr>
            <a:spLocks noGrp="1"/>
          </p:cNvSpPr>
          <p:nvPr>
            <p:ph type="title" hasCustomPrompt="1"/>
          </p:nvPr>
        </p:nvSpPr>
        <p:spPr>
          <a:xfrm>
            <a:off x="347472" y="3827812"/>
            <a:ext cx="5565966" cy="664797"/>
          </a:xfrm>
          <a:prstGeom prst="rect">
            <a:avLst/>
          </a:prstGeom>
          <a:noFill/>
        </p:spPr>
        <p:txBody>
          <a:bodyPr vert="horz" wrap="square" lIns="0" tIns="0" rIns="0" bIns="0" rtlCol="0" anchor="b">
            <a:spAutoFit/>
          </a:bodyPr>
          <a:lstStyle>
            <a:lvl1pPr>
              <a:lnSpc>
                <a:spcPct val="90000"/>
              </a:lnSpc>
              <a:spcBef>
                <a:spcPts val="0"/>
              </a:spcBef>
              <a:defRPr lang="en-US" sz="4800" i="0" dirty="0">
                <a:solidFill>
                  <a:schemeClr val="tx2"/>
                </a:solidFill>
              </a:defRPr>
            </a:lvl1pPr>
          </a:lstStyle>
          <a:p>
            <a:pPr lvl="0">
              <a:spcBef>
                <a:spcPts val="1000"/>
              </a:spcBef>
              <a:buClr>
                <a:schemeClr val="bg2"/>
              </a:buClr>
              <a:buSzPct val="75000"/>
              <a:buFont typeface="Barlow"/>
            </a:pPr>
            <a:r>
              <a:rPr lang="en-US"/>
              <a:t>Click to Edit</a:t>
            </a:r>
          </a:p>
        </p:txBody>
      </p:sp>
      <p:sp>
        <p:nvSpPr>
          <p:cNvPr id="27" name="Rectangle 26">
            <a:extLst>
              <a:ext uri="{FF2B5EF4-FFF2-40B4-BE49-F238E27FC236}">
                <a16:creationId xmlns:a16="http://schemas.microsoft.com/office/drawing/2014/main" id="{544C4FA3-E45E-424A-9BD3-1455471E946D}"/>
              </a:ext>
            </a:extLst>
          </p:cNvPr>
          <p:cNvSpPr/>
          <p:nvPr userDrawn="1"/>
        </p:nvSpPr>
        <p:spPr>
          <a:xfrm>
            <a:off x="0" y="6606769"/>
            <a:ext cx="10629899" cy="251231"/>
          </a:xfrm>
          <a:prstGeom prst="rect">
            <a:avLst/>
          </a:prstGeom>
          <a:gradFill flip="none" rotWithShape="1">
            <a:gsLst>
              <a:gs pos="90000">
                <a:schemeClr val="accent2"/>
              </a:gs>
              <a:gs pos="0">
                <a:schemeClr val="accent1"/>
              </a:gs>
            </a:gsLst>
            <a:lin ang="10800000" scaled="1"/>
            <a:tileRect/>
          </a:gradFill>
        </p:spPr>
        <p:txBody>
          <a:bodyPr vert="horz" lIns="338328" tIns="91440" rIns="91440" bIns="91440" rtlCol="0" anchor="ctr" anchorCtr="0"/>
          <a:lstStyle/>
          <a:p>
            <a:pPr lvl="0"/>
            <a:endParaRPr lang="en-US" sz="900" b="0" i="0">
              <a:solidFill>
                <a:schemeClr val="bg1"/>
              </a:solidFill>
              <a:latin typeface="Barlow" pitchFamily="2" charset="77"/>
              <a:cs typeface="Arial Black" panose="020B0604020202020204" pitchFamily="34" charset="0"/>
            </a:endParaRPr>
          </a:p>
        </p:txBody>
      </p:sp>
      <p:sp>
        <p:nvSpPr>
          <p:cNvPr id="13" name="Footer Placeholder 1">
            <a:extLst>
              <a:ext uri="{FF2B5EF4-FFF2-40B4-BE49-F238E27FC236}">
                <a16:creationId xmlns:a16="http://schemas.microsoft.com/office/drawing/2014/main" id="{7A06C9D6-1966-FF45-88E4-859637CF1FF0}"/>
              </a:ext>
            </a:extLst>
          </p:cNvPr>
          <p:cNvSpPr>
            <a:spLocks noGrp="1"/>
          </p:cNvSpPr>
          <p:nvPr>
            <p:ph type="ftr" sz="quarter" idx="3"/>
          </p:nvPr>
        </p:nvSpPr>
        <p:spPr>
          <a:xfrm>
            <a:off x="342900" y="6616018"/>
            <a:ext cx="8059640" cy="241982"/>
          </a:xfrm>
          <a:prstGeom prst="rect">
            <a:avLst/>
          </a:prstGeom>
          <a:noFill/>
        </p:spPr>
        <p:txBody>
          <a:bodyPr vert="horz" lIns="0" tIns="0" rIns="182880" bIns="0" rtlCol="0" anchor="ctr" anchorCtr="0">
            <a:noAutofit/>
          </a:bodyPr>
          <a:lstStyle>
            <a:lvl1pPr>
              <a:lnSpc>
                <a:spcPct val="80000"/>
              </a:lnSpc>
              <a:defRPr lang="en-US" sz="900" b="0" i="0" smtClean="0">
                <a:solidFill>
                  <a:schemeClr val="bg1"/>
                </a:solidFill>
                <a:latin typeface="Barlow" pitchFamily="2" charset="77"/>
                <a:cs typeface="Arial Black" panose="020B0604020202020204" pitchFamily="34" charset="0"/>
              </a:defRPr>
            </a:lvl1pPr>
          </a:lstStyle>
          <a:p>
            <a:r>
              <a:rPr lang="en-US"/>
              <a:t>Analog Devices Confidential Information. ©2021 Analog Devices, Inc. All rights reserved.</a:t>
            </a:r>
          </a:p>
        </p:txBody>
      </p:sp>
      <p:sp>
        <p:nvSpPr>
          <p:cNvPr id="14" name="Slide Number Placeholder 3">
            <a:extLst>
              <a:ext uri="{FF2B5EF4-FFF2-40B4-BE49-F238E27FC236}">
                <a16:creationId xmlns:a16="http://schemas.microsoft.com/office/drawing/2014/main" id="{348A6DA5-3CBE-2540-889B-02D2E0478F93}"/>
              </a:ext>
            </a:extLst>
          </p:cNvPr>
          <p:cNvSpPr>
            <a:spLocks noGrp="1"/>
          </p:cNvSpPr>
          <p:nvPr>
            <p:ph type="sldNum" sz="quarter" idx="4"/>
          </p:nvPr>
        </p:nvSpPr>
        <p:spPr>
          <a:xfrm>
            <a:off x="10629901" y="6613018"/>
            <a:ext cx="1219199" cy="241982"/>
          </a:xfrm>
          <a:prstGeom prst="rect">
            <a:avLst/>
          </a:prstGeom>
        </p:spPr>
        <p:txBody>
          <a:bodyPr vert="horz" lIns="182880" tIns="0" rIns="0" bIns="0" rtlCol="0" anchor="ctr" anchorCtr="0"/>
          <a:lstStyle>
            <a:lvl1pPr algn="r">
              <a:lnSpc>
                <a:spcPct val="80000"/>
              </a:lnSpc>
              <a:defRPr kumimoji="0" lang="en-US" sz="1000" b="1" i="0" u="none" strike="noStrike" cap="none" spc="0" normalizeH="0" baseline="0" smtClean="0">
                <a:ln>
                  <a:noFill/>
                </a:ln>
                <a:solidFill>
                  <a:schemeClr val="tx2">
                    <a:lumMod val="60000"/>
                    <a:lumOff val="40000"/>
                  </a:schemeClr>
                </a:solidFill>
                <a:effectLst/>
                <a:uLnTx/>
                <a:uFillTx/>
                <a:latin typeface="Barlow" pitchFamily="2" charset="77"/>
              </a:defRPr>
            </a:lvl1pPr>
          </a:lstStyle>
          <a:p>
            <a:pPr>
              <a:defRPr/>
            </a:pPr>
            <a:fld id="{A9CE67A1-BA7F-A74E-B5D7-615746DEEC2B}" type="slidenum">
              <a:rPr lang="en-US" smtClean="0"/>
              <a:pPr>
                <a:defRPr/>
              </a:pPr>
              <a:t>‹#›</a:t>
            </a:fld>
            <a:endParaRPr lang="en-US" baseline="-11000"/>
          </a:p>
        </p:txBody>
      </p:sp>
      <p:sp>
        <p:nvSpPr>
          <p:cNvPr id="15" name="Date Placeholder 3">
            <a:extLst>
              <a:ext uri="{FF2B5EF4-FFF2-40B4-BE49-F238E27FC236}">
                <a16:creationId xmlns:a16="http://schemas.microsoft.com/office/drawing/2014/main" id="{76272179-8E7E-FC4E-9269-CB6734C0C570}"/>
              </a:ext>
            </a:extLst>
          </p:cNvPr>
          <p:cNvSpPr>
            <a:spLocks noGrp="1"/>
          </p:cNvSpPr>
          <p:nvPr>
            <p:ph type="dt" sz="half" idx="2"/>
          </p:nvPr>
        </p:nvSpPr>
        <p:spPr>
          <a:xfrm>
            <a:off x="8402541" y="6616018"/>
            <a:ext cx="2227359" cy="241982"/>
          </a:xfrm>
          <a:prstGeom prst="rect">
            <a:avLst/>
          </a:prstGeom>
        </p:spPr>
        <p:txBody>
          <a:bodyPr lIns="0" tIns="0" rIns="182880" bIns="0" anchor="ctr" anchorCtr="0"/>
          <a:lstStyle>
            <a:lvl1pPr algn="r">
              <a:lnSpc>
                <a:spcPct val="80000"/>
              </a:lnSpc>
              <a:defRPr lang="en-US" sz="1000" b="0" i="0" kern="1200" smtClean="0">
                <a:solidFill>
                  <a:schemeClr val="bg1"/>
                </a:solidFill>
                <a:latin typeface="Barlow" pitchFamily="2" charset="77"/>
                <a:ea typeface="+mn-ea"/>
                <a:cs typeface="+mn-cs"/>
              </a:defRPr>
            </a:lvl1pPr>
          </a:lstStyle>
          <a:p>
            <a:fld id="{5953179D-8625-524E-A034-639263ACD100}" type="datetime3">
              <a:rPr lang="en-US" smtClean="0"/>
              <a:pPr/>
              <a:t>3 October 2022</a:t>
            </a:fld>
            <a:endParaRPr lang="en-US"/>
          </a:p>
        </p:txBody>
      </p:sp>
    </p:spTree>
    <p:extLst>
      <p:ext uri="{BB962C8B-B14F-4D97-AF65-F5344CB8AC3E}">
        <p14:creationId xmlns:p14="http://schemas.microsoft.com/office/powerpoint/2010/main" val="4017087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alphaModFix amt="0"/>
            <a:lum/>
          </a:blip>
          <a:srcRect/>
          <a:stretch>
            <a:fillRect/>
          </a:stretch>
        </a:blipFill>
        <a:effectLst/>
      </p:bgPr>
    </p:bg>
    <p:spTree>
      <p:nvGrpSpPr>
        <p:cNvPr id="1" name=""/>
        <p:cNvGrpSpPr/>
        <p:nvPr/>
      </p:nvGrpSpPr>
      <p:grpSpPr>
        <a:xfrm>
          <a:off x="0" y="0"/>
          <a:ext cx="0" cy="0"/>
          <a:chOff x="0" y="0"/>
          <a:chExt cx="0" cy="0"/>
        </a:xfrm>
      </p:grpSpPr>
      <p:sp>
        <p:nvSpPr>
          <p:cNvPr id="5" name="Content Placeholder 2"/>
          <p:cNvSpPr>
            <a:spLocks noGrp="1"/>
          </p:cNvSpPr>
          <p:nvPr>
            <p:ph idx="1"/>
          </p:nvPr>
        </p:nvSpPr>
        <p:spPr>
          <a:xfrm>
            <a:off x="355600" y="1066800"/>
            <a:ext cx="10274300" cy="4914900"/>
          </a:xfrm>
        </p:spPr>
        <p:txBody>
          <a:bodyPr lIns="0" tIns="0" rIns="0" bIns="0" anchor="ctr" anchorCtr="0"/>
          <a:lstStyle>
            <a:lvl1pPr marL="228600" indent="-228600">
              <a:buFont typeface="Arial" panose="020B0604020202020204" pitchFamily="34" charset="0"/>
              <a:buChar char="►"/>
              <a:defRPr/>
            </a:lvl1pPr>
            <a:lvl2pPr marL="457200" indent="-228600" algn="l" defTabSz="457200" rtl="0" eaLnBrk="1" latinLnBrk="0" hangingPunct="1">
              <a:spcBef>
                <a:spcPct val="20000"/>
              </a:spcBef>
              <a:buClr>
                <a:srgbClr val="1E4056"/>
              </a:buClr>
              <a:buFont typeface="Wingdings" charset="2"/>
              <a:buChar char="§"/>
              <a:defRPr/>
            </a:lvl2pPr>
            <a:lvl3pPr marL="685800" indent="-228600" algn="l" defTabSz="457200" rtl="0" eaLnBrk="1" latinLnBrk="0" hangingPunct="1">
              <a:spcBef>
                <a:spcPct val="20000"/>
              </a:spcBef>
              <a:buClr>
                <a:srgbClr val="1E4056"/>
              </a:buClr>
              <a:buSzPct val="100000"/>
              <a:buFont typeface="Wingdings" panose="05000000000000000000" pitchFamily="2" charset="2"/>
              <a:buChar char="§"/>
              <a:defRPr/>
            </a:lvl3pPr>
            <a:lvl4pPr marL="914400" indent="-228600" algn="l" defTabSz="457200" rtl="0" eaLnBrk="1" latinLnBrk="0" hangingPunct="1">
              <a:spcBef>
                <a:spcPct val="20000"/>
              </a:spcBef>
              <a:buClr>
                <a:srgbClr val="1E4056"/>
              </a:buClr>
              <a:buSzPct val="100000"/>
              <a:buFont typeface="Wingdings" panose="05000000000000000000" pitchFamily="2" charset="2"/>
              <a:buChar char="§"/>
              <a:defRPr/>
            </a:lvl4pPr>
            <a:lvl5pPr marL="1143000" indent="-228600" algn="l" defTabSz="457200" rtl="0" eaLnBrk="1" latinLnBrk="0" hangingPunct="1">
              <a:spcBef>
                <a:spcPct val="20000"/>
              </a:spcBef>
              <a:buClr>
                <a:srgbClr val="1E4056"/>
              </a:buClr>
              <a:buSzPct val="100000"/>
              <a:buFont typeface="Wingdings" panose="05000000000000000000"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Box 1">
            <a:extLst>
              <a:ext uri="{FF2B5EF4-FFF2-40B4-BE49-F238E27FC236}">
                <a16:creationId xmlns:a16="http://schemas.microsoft.com/office/drawing/2014/main" id="{1F21C2DA-52B1-DD43-A3B6-C3CA586AC7A6}"/>
              </a:ext>
            </a:extLst>
          </p:cNvPr>
          <p:cNvSpPr txBox="1"/>
          <p:nvPr userDrawn="1"/>
        </p:nvSpPr>
        <p:spPr>
          <a:xfrm>
            <a:off x="12056533" y="1557867"/>
            <a:ext cx="0" cy="0"/>
          </a:xfrm>
          <a:prstGeom prst="rect">
            <a:avLst/>
          </a:prstGeom>
          <a:noFill/>
        </p:spPr>
        <p:txBody>
          <a:bodyPr wrap="none" lIns="0" tIns="0" rIns="0" bIns="0" rtlCol="0">
            <a:noAutofit/>
          </a:bodyPr>
          <a:lstStyle/>
          <a:p>
            <a:pPr marL="228600" indent="-228600" defTabSz="457200">
              <a:spcBef>
                <a:spcPts val="1000"/>
              </a:spcBef>
              <a:buClr>
                <a:srgbClr val="1E4056"/>
              </a:buClr>
              <a:buSzPct val="75000"/>
              <a:buFont typeface="Barlow"/>
              <a:buChar char="►"/>
            </a:pPr>
            <a:endParaRPr lang="en-US" sz="2000" b="0" i="0">
              <a:solidFill>
                <a:srgbClr val="000000"/>
              </a:solidFill>
              <a:latin typeface="Barlow" pitchFamily="2" charset="77"/>
            </a:endParaRPr>
          </a:p>
        </p:txBody>
      </p:sp>
      <p:sp>
        <p:nvSpPr>
          <p:cNvPr id="11" name="Title 5">
            <a:extLst>
              <a:ext uri="{FF2B5EF4-FFF2-40B4-BE49-F238E27FC236}">
                <a16:creationId xmlns:a16="http://schemas.microsoft.com/office/drawing/2014/main" id="{DFAA90AC-9B0A-AB4E-ABA9-347CBDC29714}"/>
              </a:ext>
            </a:extLst>
          </p:cNvPr>
          <p:cNvSpPr>
            <a:spLocks noGrp="1"/>
          </p:cNvSpPr>
          <p:nvPr>
            <p:ph type="title" hasCustomPrompt="1"/>
          </p:nvPr>
        </p:nvSpPr>
        <p:spPr>
          <a:xfrm>
            <a:off x="342900" y="219456"/>
            <a:ext cx="10287000" cy="470898"/>
          </a:xfrm>
          <a:prstGeom prst="callout1">
            <a:avLst>
              <a:gd name="adj1" fmla="val 103511"/>
              <a:gd name="adj2" fmla="val 100069"/>
              <a:gd name="adj3" fmla="val 103502"/>
              <a:gd name="adj4" fmla="val -3408"/>
            </a:avLst>
          </a:prstGeom>
          <a:noFill/>
          <a:ln w="50800">
            <a:gradFill flip="none" rotWithShape="1">
              <a:gsLst>
                <a:gs pos="0">
                  <a:schemeClr val="accent2"/>
                </a:gs>
                <a:gs pos="100000">
                  <a:schemeClr val="accent1"/>
                </a:gs>
              </a:gsLst>
              <a:lin ang="0" scaled="1"/>
              <a:tileRect/>
            </a:gradFill>
          </a:ln>
        </p:spPr>
        <p:txBody>
          <a:bodyPr vert="horz" wrap="square" lIns="0" tIns="0" rIns="0" bIns="27432" rtlCol="0" anchor="t" anchorCtr="0">
            <a:spAutoFit/>
          </a:bodyPr>
          <a:lstStyle>
            <a:lvl1pPr marL="0" indent="0" algn="l" defTabSz="457200" rtl="0" eaLnBrk="1" latinLnBrk="0" hangingPunct="1">
              <a:lnSpc>
                <a:spcPct val="80000"/>
              </a:lnSpc>
              <a:spcBef>
                <a:spcPct val="0"/>
              </a:spcBef>
              <a:buNone/>
              <a:defRPr lang="en-US" sz="3600" b="0" i="0" kern="1200" baseline="0" dirty="0">
                <a:solidFill>
                  <a:schemeClr val="accent2"/>
                </a:solidFill>
                <a:latin typeface="Barlow" pitchFamily="2" charset="77"/>
                <a:ea typeface="+mj-ea"/>
                <a:cs typeface="+mj-cs"/>
              </a:defRPr>
            </a:lvl1pPr>
          </a:lstStyle>
          <a:p>
            <a:pPr lvl="0"/>
            <a:r>
              <a:rPr lang="en-US"/>
              <a:t>Click to Edit</a:t>
            </a:r>
          </a:p>
        </p:txBody>
      </p:sp>
      <p:sp>
        <p:nvSpPr>
          <p:cNvPr id="9" name="Footer Placeholder 1">
            <a:extLst>
              <a:ext uri="{FF2B5EF4-FFF2-40B4-BE49-F238E27FC236}">
                <a16:creationId xmlns:a16="http://schemas.microsoft.com/office/drawing/2014/main" id="{6814554B-F7E7-D444-A874-1C7C087F2F6F}"/>
              </a:ext>
            </a:extLst>
          </p:cNvPr>
          <p:cNvSpPr>
            <a:spLocks noGrp="1"/>
          </p:cNvSpPr>
          <p:nvPr>
            <p:ph type="ftr" sz="quarter" idx="3"/>
          </p:nvPr>
        </p:nvSpPr>
        <p:spPr>
          <a:xfrm>
            <a:off x="342900" y="6616018"/>
            <a:ext cx="8059640" cy="241982"/>
          </a:xfrm>
          <a:prstGeom prst="rect">
            <a:avLst/>
          </a:prstGeom>
          <a:noFill/>
        </p:spPr>
        <p:txBody>
          <a:bodyPr vert="horz" lIns="0" tIns="91440" rIns="91440" bIns="91440" rtlCol="0" anchor="ctr" anchorCtr="0">
            <a:noAutofit/>
          </a:bodyPr>
          <a:lstStyle>
            <a:lvl1pPr>
              <a:lnSpc>
                <a:spcPct val="80000"/>
              </a:lnSpc>
              <a:defRPr lang="en-US" sz="900" b="0" i="0" smtClean="0">
                <a:solidFill>
                  <a:schemeClr val="bg1"/>
                </a:solidFill>
                <a:latin typeface="Barlow" pitchFamily="2" charset="77"/>
                <a:cs typeface="Arial Black" panose="020B0604020202020204" pitchFamily="34" charset="0"/>
              </a:defRPr>
            </a:lvl1pPr>
          </a:lstStyle>
          <a:p>
            <a:r>
              <a:rPr lang="en-US"/>
              <a:t>Analog Devices Confidential Information. ©2021 Analog Devices, Inc. All rights reserved.</a:t>
            </a:r>
          </a:p>
        </p:txBody>
      </p:sp>
      <p:sp>
        <p:nvSpPr>
          <p:cNvPr id="10" name="Slide Number Placeholder 3">
            <a:extLst>
              <a:ext uri="{FF2B5EF4-FFF2-40B4-BE49-F238E27FC236}">
                <a16:creationId xmlns:a16="http://schemas.microsoft.com/office/drawing/2014/main" id="{EDE1375A-B2FA-C741-B6ED-A8569C3278C6}"/>
              </a:ext>
            </a:extLst>
          </p:cNvPr>
          <p:cNvSpPr>
            <a:spLocks noGrp="1"/>
          </p:cNvSpPr>
          <p:nvPr>
            <p:ph type="sldNum" sz="quarter" idx="4"/>
          </p:nvPr>
        </p:nvSpPr>
        <p:spPr>
          <a:xfrm>
            <a:off x="10629901" y="6613018"/>
            <a:ext cx="1219199" cy="241982"/>
          </a:xfrm>
          <a:prstGeom prst="rect">
            <a:avLst/>
          </a:prstGeom>
        </p:spPr>
        <p:txBody>
          <a:bodyPr vert="horz" lIns="91440" tIns="91440" rIns="0" bIns="91440" rtlCol="0" anchor="ctr" anchorCtr="0"/>
          <a:lstStyle>
            <a:lvl1pPr algn="r">
              <a:lnSpc>
                <a:spcPct val="80000"/>
              </a:lnSpc>
              <a:defRPr kumimoji="0" lang="en-US" sz="1000" b="1" i="0" u="none" strike="noStrike" cap="none" spc="0" normalizeH="0" baseline="0" smtClean="0">
                <a:ln>
                  <a:noFill/>
                </a:ln>
                <a:solidFill>
                  <a:schemeClr val="tx2">
                    <a:lumMod val="60000"/>
                    <a:lumOff val="40000"/>
                  </a:schemeClr>
                </a:solidFill>
                <a:effectLst/>
                <a:uLnTx/>
                <a:uFillTx/>
                <a:latin typeface="Barlow" pitchFamily="2" charset="77"/>
              </a:defRPr>
            </a:lvl1pPr>
          </a:lstStyle>
          <a:p>
            <a:pPr>
              <a:defRPr/>
            </a:pPr>
            <a:fld id="{A9CE67A1-BA7F-A74E-B5D7-615746DEEC2B}" type="slidenum">
              <a:rPr lang="en-US" smtClean="0"/>
              <a:pPr>
                <a:defRPr/>
              </a:pPr>
              <a:t>‹#›</a:t>
            </a:fld>
            <a:endParaRPr lang="en-US" baseline="-11000"/>
          </a:p>
        </p:txBody>
      </p:sp>
      <p:sp>
        <p:nvSpPr>
          <p:cNvPr id="12" name="Date Placeholder 3">
            <a:extLst>
              <a:ext uri="{FF2B5EF4-FFF2-40B4-BE49-F238E27FC236}">
                <a16:creationId xmlns:a16="http://schemas.microsoft.com/office/drawing/2014/main" id="{67561257-280D-EC46-BB4D-FCABCCE29F81}"/>
              </a:ext>
            </a:extLst>
          </p:cNvPr>
          <p:cNvSpPr>
            <a:spLocks noGrp="1"/>
          </p:cNvSpPr>
          <p:nvPr>
            <p:ph type="dt" sz="half" idx="2"/>
          </p:nvPr>
        </p:nvSpPr>
        <p:spPr>
          <a:xfrm>
            <a:off x="8402541" y="6616018"/>
            <a:ext cx="2227359" cy="241982"/>
          </a:xfrm>
          <a:prstGeom prst="rect">
            <a:avLst/>
          </a:prstGeom>
        </p:spPr>
        <p:txBody>
          <a:bodyPr lIns="0" tIns="0" rIns="182880" bIns="0" anchor="ctr" anchorCtr="0"/>
          <a:lstStyle>
            <a:lvl1pPr algn="r">
              <a:lnSpc>
                <a:spcPct val="80000"/>
              </a:lnSpc>
              <a:defRPr lang="en-US" sz="1000" b="0" i="0" kern="1200" smtClean="0">
                <a:solidFill>
                  <a:schemeClr val="bg1"/>
                </a:solidFill>
                <a:latin typeface="Barlow" pitchFamily="2" charset="77"/>
                <a:ea typeface="+mn-ea"/>
                <a:cs typeface="+mn-cs"/>
              </a:defRPr>
            </a:lvl1pPr>
          </a:lstStyle>
          <a:p>
            <a:fld id="{5953179D-8625-524E-A034-639263ACD100}" type="datetime3">
              <a:rPr lang="en-US" smtClean="0"/>
              <a:pPr/>
              <a:t>3 October 2022</a:t>
            </a:fld>
            <a:endParaRPr lang="en-US"/>
          </a:p>
        </p:txBody>
      </p:sp>
    </p:spTree>
    <p:extLst>
      <p:ext uri="{BB962C8B-B14F-4D97-AF65-F5344CB8AC3E}">
        <p14:creationId xmlns:p14="http://schemas.microsoft.com/office/powerpoint/2010/main" val="3960796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w/ Subhead">
    <p:bg>
      <p:bgPr>
        <a:blipFill dpi="0" rotWithShape="1">
          <a:blip r:embed="rId2">
            <a:alphaModFix amt="0"/>
            <a:lum/>
          </a:blip>
          <a:srcRect/>
          <a:stretch>
            <a:fillRect/>
          </a:stretch>
        </a:blipFill>
        <a:effectLst/>
      </p:bgPr>
    </p:bg>
    <p:spTree>
      <p:nvGrpSpPr>
        <p:cNvPr id="1" name=""/>
        <p:cNvGrpSpPr/>
        <p:nvPr/>
      </p:nvGrpSpPr>
      <p:grpSpPr>
        <a:xfrm>
          <a:off x="0" y="0"/>
          <a:ext cx="0" cy="0"/>
          <a:chOff x="0" y="0"/>
          <a:chExt cx="0" cy="0"/>
        </a:xfrm>
      </p:grpSpPr>
      <p:sp>
        <p:nvSpPr>
          <p:cNvPr id="5" name="Content Placeholder 2"/>
          <p:cNvSpPr>
            <a:spLocks noGrp="1"/>
          </p:cNvSpPr>
          <p:nvPr>
            <p:ph idx="1"/>
          </p:nvPr>
        </p:nvSpPr>
        <p:spPr>
          <a:xfrm>
            <a:off x="355600" y="1321671"/>
            <a:ext cx="10274300" cy="5135835"/>
          </a:xfrm>
        </p:spPr>
        <p:txBody>
          <a:bodyPr lIns="0" tIns="0" rIns="0" bIns="0" anchor="ctr" anchorCtr="0"/>
          <a:lstStyle>
            <a:lvl1pPr marL="228600" indent="-228600">
              <a:buFont typeface="Arial" panose="020B0604020202020204" pitchFamily="34" charset="0"/>
              <a:buChar char="►"/>
              <a:defRPr/>
            </a:lvl1pPr>
            <a:lvl2pPr marL="457200" indent="-228600" algn="l" defTabSz="457200" rtl="0" eaLnBrk="1" latinLnBrk="0" hangingPunct="1">
              <a:spcBef>
                <a:spcPct val="20000"/>
              </a:spcBef>
              <a:buClr>
                <a:srgbClr val="1E4056"/>
              </a:buClr>
              <a:buFont typeface="Wingdings" charset="2"/>
              <a:buChar char="§"/>
              <a:defRPr/>
            </a:lvl2pPr>
            <a:lvl3pPr marL="685800" indent="-228600" algn="l" defTabSz="457200" rtl="0" eaLnBrk="1" latinLnBrk="0" hangingPunct="1">
              <a:spcBef>
                <a:spcPct val="20000"/>
              </a:spcBef>
              <a:buClr>
                <a:srgbClr val="1E4056"/>
              </a:buClr>
              <a:buSzPct val="100000"/>
              <a:buFont typeface="Wingdings" panose="05000000000000000000" pitchFamily="2" charset="2"/>
              <a:buChar char="§"/>
              <a:defRPr/>
            </a:lvl3pPr>
            <a:lvl4pPr marL="914400" indent="-228600" algn="l" defTabSz="457200" rtl="0" eaLnBrk="1" latinLnBrk="0" hangingPunct="1">
              <a:spcBef>
                <a:spcPct val="20000"/>
              </a:spcBef>
              <a:buClr>
                <a:srgbClr val="1E4056"/>
              </a:buClr>
              <a:buSzPct val="100000"/>
              <a:buFont typeface="Wingdings" panose="05000000000000000000" pitchFamily="2" charset="2"/>
              <a:buChar char="§"/>
              <a:defRPr/>
            </a:lvl4pPr>
            <a:lvl5pPr marL="1143000" indent="-228600" algn="l" defTabSz="457200" rtl="0" eaLnBrk="1" latinLnBrk="0" hangingPunct="1">
              <a:spcBef>
                <a:spcPct val="20000"/>
              </a:spcBef>
              <a:buClr>
                <a:srgbClr val="1E4056"/>
              </a:buClr>
              <a:buSzPct val="100000"/>
              <a:buFont typeface="Wingdings" panose="05000000000000000000"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Box 1">
            <a:extLst>
              <a:ext uri="{FF2B5EF4-FFF2-40B4-BE49-F238E27FC236}">
                <a16:creationId xmlns:a16="http://schemas.microsoft.com/office/drawing/2014/main" id="{1F21C2DA-52B1-DD43-A3B6-C3CA586AC7A6}"/>
              </a:ext>
            </a:extLst>
          </p:cNvPr>
          <p:cNvSpPr txBox="1"/>
          <p:nvPr userDrawn="1"/>
        </p:nvSpPr>
        <p:spPr>
          <a:xfrm>
            <a:off x="12056533" y="1557867"/>
            <a:ext cx="0" cy="0"/>
          </a:xfrm>
          <a:prstGeom prst="rect">
            <a:avLst/>
          </a:prstGeom>
          <a:noFill/>
        </p:spPr>
        <p:txBody>
          <a:bodyPr wrap="none" lIns="0" tIns="0" rIns="0" bIns="0" rtlCol="0">
            <a:noAutofit/>
          </a:bodyPr>
          <a:lstStyle/>
          <a:p>
            <a:pPr marL="228600" indent="-228600" defTabSz="457200">
              <a:spcBef>
                <a:spcPts val="1000"/>
              </a:spcBef>
              <a:buClr>
                <a:srgbClr val="1E4056"/>
              </a:buClr>
              <a:buSzPct val="75000"/>
              <a:buFont typeface="Barlow"/>
              <a:buChar char="►"/>
            </a:pPr>
            <a:endParaRPr lang="en-US" sz="2000" b="0" i="0">
              <a:solidFill>
                <a:srgbClr val="000000"/>
              </a:solidFill>
              <a:latin typeface="Barlow" pitchFamily="2" charset="77"/>
            </a:endParaRPr>
          </a:p>
        </p:txBody>
      </p:sp>
      <p:sp>
        <p:nvSpPr>
          <p:cNvPr id="11" name="Title 5">
            <a:extLst>
              <a:ext uri="{FF2B5EF4-FFF2-40B4-BE49-F238E27FC236}">
                <a16:creationId xmlns:a16="http://schemas.microsoft.com/office/drawing/2014/main" id="{DFAA90AC-9B0A-AB4E-ABA9-347CBDC29714}"/>
              </a:ext>
            </a:extLst>
          </p:cNvPr>
          <p:cNvSpPr>
            <a:spLocks noGrp="1"/>
          </p:cNvSpPr>
          <p:nvPr>
            <p:ph type="title" hasCustomPrompt="1"/>
          </p:nvPr>
        </p:nvSpPr>
        <p:spPr>
          <a:xfrm>
            <a:off x="342900" y="219456"/>
            <a:ext cx="10287000" cy="470898"/>
          </a:xfrm>
          <a:prstGeom prst="callout1">
            <a:avLst>
              <a:gd name="adj1" fmla="val 103511"/>
              <a:gd name="adj2" fmla="val 100069"/>
              <a:gd name="adj3" fmla="val 103502"/>
              <a:gd name="adj4" fmla="val -3408"/>
            </a:avLst>
          </a:prstGeom>
          <a:noFill/>
          <a:ln w="50800">
            <a:gradFill flip="none" rotWithShape="1">
              <a:gsLst>
                <a:gs pos="0">
                  <a:schemeClr val="accent2"/>
                </a:gs>
                <a:gs pos="100000">
                  <a:schemeClr val="accent1"/>
                </a:gs>
              </a:gsLst>
              <a:lin ang="0" scaled="1"/>
              <a:tileRect/>
            </a:gradFill>
          </a:ln>
        </p:spPr>
        <p:txBody>
          <a:bodyPr vert="horz" wrap="square" lIns="0" tIns="0" rIns="0" bIns="27432" rtlCol="0" anchor="t" anchorCtr="0">
            <a:spAutoFit/>
          </a:bodyPr>
          <a:lstStyle>
            <a:lvl1pPr marL="0" indent="0" algn="l" defTabSz="457200" rtl="0" eaLnBrk="1" latinLnBrk="0" hangingPunct="1">
              <a:lnSpc>
                <a:spcPct val="80000"/>
              </a:lnSpc>
              <a:spcBef>
                <a:spcPct val="0"/>
              </a:spcBef>
              <a:buNone/>
              <a:defRPr lang="en-US" sz="3600" b="0" i="0" kern="1200" baseline="0" dirty="0">
                <a:solidFill>
                  <a:schemeClr val="accent2"/>
                </a:solidFill>
                <a:latin typeface="Barlow" pitchFamily="2" charset="77"/>
                <a:ea typeface="+mj-ea"/>
                <a:cs typeface="+mj-cs"/>
              </a:defRPr>
            </a:lvl1pPr>
          </a:lstStyle>
          <a:p>
            <a:pPr lvl="0"/>
            <a:r>
              <a:rPr lang="en-US"/>
              <a:t>Click to Edit</a:t>
            </a:r>
          </a:p>
        </p:txBody>
      </p:sp>
      <p:sp>
        <p:nvSpPr>
          <p:cNvPr id="9" name="Footer Placeholder 1">
            <a:extLst>
              <a:ext uri="{FF2B5EF4-FFF2-40B4-BE49-F238E27FC236}">
                <a16:creationId xmlns:a16="http://schemas.microsoft.com/office/drawing/2014/main" id="{6814554B-F7E7-D444-A874-1C7C087F2F6F}"/>
              </a:ext>
            </a:extLst>
          </p:cNvPr>
          <p:cNvSpPr>
            <a:spLocks noGrp="1"/>
          </p:cNvSpPr>
          <p:nvPr>
            <p:ph type="ftr" sz="quarter" idx="3"/>
          </p:nvPr>
        </p:nvSpPr>
        <p:spPr>
          <a:xfrm>
            <a:off x="342900" y="6616018"/>
            <a:ext cx="8059640" cy="241982"/>
          </a:xfrm>
          <a:prstGeom prst="rect">
            <a:avLst/>
          </a:prstGeom>
          <a:noFill/>
        </p:spPr>
        <p:txBody>
          <a:bodyPr vert="horz" lIns="0" tIns="91440" rIns="91440" bIns="91440" rtlCol="0" anchor="ctr" anchorCtr="0">
            <a:noAutofit/>
          </a:bodyPr>
          <a:lstStyle>
            <a:lvl1pPr>
              <a:lnSpc>
                <a:spcPct val="80000"/>
              </a:lnSpc>
              <a:defRPr lang="en-US" sz="900" b="0" i="0" smtClean="0">
                <a:solidFill>
                  <a:schemeClr val="bg1"/>
                </a:solidFill>
                <a:latin typeface="Barlow" pitchFamily="2" charset="77"/>
                <a:cs typeface="Arial Black" panose="020B0604020202020204" pitchFamily="34" charset="0"/>
              </a:defRPr>
            </a:lvl1pPr>
          </a:lstStyle>
          <a:p>
            <a:r>
              <a:rPr lang="en-US"/>
              <a:t>Analog Devices Confidential Information. ©2021 Analog Devices, Inc. All rights reserved.</a:t>
            </a:r>
          </a:p>
        </p:txBody>
      </p:sp>
      <p:sp>
        <p:nvSpPr>
          <p:cNvPr id="10" name="Slide Number Placeholder 3">
            <a:extLst>
              <a:ext uri="{FF2B5EF4-FFF2-40B4-BE49-F238E27FC236}">
                <a16:creationId xmlns:a16="http://schemas.microsoft.com/office/drawing/2014/main" id="{EDE1375A-B2FA-C741-B6ED-A8569C3278C6}"/>
              </a:ext>
            </a:extLst>
          </p:cNvPr>
          <p:cNvSpPr>
            <a:spLocks noGrp="1"/>
          </p:cNvSpPr>
          <p:nvPr>
            <p:ph type="sldNum" sz="quarter" idx="4"/>
          </p:nvPr>
        </p:nvSpPr>
        <p:spPr>
          <a:xfrm>
            <a:off x="10629901" y="6613018"/>
            <a:ext cx="1219199" cy="241982"/>
          </a:xfrm>
          <a:prstGeom prst="rect">
            <a:avLst/>
          </a:prstGeom>
        </p:spPr>
        <p:txBody>
          <a:bodyPr vert="horz" lIns="91440" tIns="91440" rIns="0" bIns="91440" rtlCol="0" anchor="ctr" anchorCtr="0"/>
          <a:lstStyle>
            <a:lvl1pPr algn="r">
              <a:lnSpc>
                <a:spcPct val="80000"/>
              </a:lnSpc>
              <a:defRPr kumimoji="0" lang="en-US" sz="1000" b="1" i="0" u="none" strike="noStrike" cap="none" spc="0" normalizeH="0" baseline="0" smtClean="0">
                <a:ln>
                  <a:noFill/>
                </a:ln>
                <a:solidFill>
                  <a:schemeClr val="tx2">
                    <a:lumMod val="60000"/>
                    <a:lumOff val="40000"/>
                  </a:schemeClr>
                </a:solidFill>
                <a:effectLst/>
                <a:uLnTx/>
                <a:uFillTx/>
                <a:latin typeface="Barlow" pitchFamily="2" charset="77"/>
              </a:defRPr>
            </a:lvl1pPr>
          </a:lstStyle>
          <a:p>
            <a:pPr>
              <a:defRPr/>
            </a:pPr>
            <a:fld id="{A9CE67A1-BA7F-A74E-B5D7-615746DEEC2B}" type="slidenum">
              <a:rPr lang="en-US" smtClean="0"/>
              <a:pPr>
                <a:defRPr/>
              </a:pPr>
              <a:t>‹#›</a:t>
            </a:fld>
            <a:endParaRPr lang="en-US" baseline="-11000"/>
          </a:p>
        </p:txBody>
      </p:sp>
      <p:sp>
        <p:nvSpPr>
          <p:cNvPr id="12" name="Date Placeholder 3">
            <a:extLst>
              <a:ext uri="{FF2B5EF4-FFF2-40B4-BE49-F238E27FC236}">
                <a16:creationId xmlns:a16="http://schemas.microsoft.com/office/drawing/2014/main" id="{67561257-280D-EC46-BB4D-FCABCCE29F81}"/>
              </a:ext>
            </a:extLst>
          </p:cNvPr>
          <p:cNvSpPr>
            <a:spLocks noGrp="1"/>
          </p:cNvSpPr>
          <p:nvPr>
            <p:ph type="dt" sz="half" idx="2"/>
          </p:nvPr>
        </p:nvSpPr>
        <p:spPr>
          <a:xfrm>
            <a:off x="8402541" y="6616018"/>
            <a:ext cx="2227359" cy="241982"/>
          </a:xfrm>
          <a:prstGeom prst="rect">
            <a:avLst/>
          </a:prstGeom>
        </p:spPr>
        <p:txBody>
          <a:bodyPr lIns="0" tIns="0" rIns="182880" bIns="0" anchor="ctr" anchorCtr="0"/>
          <a:lstStyle>
            <a:lvl1pPr algn="r">
              <a:lnSpc>
                <a:spcPct val="80000"/>
              </a:lnSpc>
              <a:defRPr lang="en-US" sz="1000" b="0" i="0" kern="1200" smtClean="0">
                <a:solidFill>
                  <a:schemeClr val="bg1"/>
                </a:solidFill>
                <a:latin typeface="Barlow" pitchFamily="2" charset="77"/>
                <a:ea typeface="+mn-ea"/>
                <a:cs typeface="+mn-cs"/>
              </a:defRPr>
            </a:lvl1pPr>
          </a:lstStyle>
          <a:p>
            <a:fld id="{5953179D-8625-524E-A034-639263ACD100}" type="datetime3">
              <a:rPr lang="en-US" smtClean="0"/>
              <a:pPr/>
              <a:t>3 October 2022</a:t>
            </a:fld>
            <a:endParaRPr lang="en-US"/>
          </a:p>
        </p:txBody>
      </p:sp>
      <p:sp>
        <p:nvSpPr>
          <p:cNvPr id="4" name="Text Placeholder 3">
            <a:extLst>
              <a:ext uri="{FF2B5EF4-FFF2-40B4-BE49-F238E27FC236}">
                <a16:creationId xmlns:a16="http://schemas.microsoft.com/office/drawing/2014/main" id="{E24C085C-4819-6148-88EB-7F81217A7C06}"/>
              </a:ext>
            </a:extLst>
          </p:cNvPr>
          <p:cNvSpPr>
            <a:spLocks noGrp="1"/>
          </p:cNvSpPr>
          <p:nvPr>
            <p:ph type="body" sz="quarter" idx="10" hasCustomPrompt="1"/>
          </p:nvPr>
        </p:nvSpPr>
        <p:spPr>
          <a:xfrm>
            <a:off x="355600" y="845969"/>
            <a:ext cx="1732847" cy="320088"/>
          </a:xfrm>
        </p:spPr>
        <p:txBody>
          <a:bodyPr wrap="none" lIns="0" tIns="0" rIns="0" bIns="0" anchor="t" anchorCtr="0">
            <a:spAutoFit/>
          </a:bodyPr>
          <a:lstStyle>
            <a:lvl1pPr marL="0" indent="0">
              <a:spcBef>
                <a:spcPts val="0"/>
              </a:spcBef>
              <a:buNone/>
              <a:defRPr lang="en-US" dirty="0">
                <a:solidFill>
                  <a:schemeClr val="tx2"/>
                </a:solidFill>
                <a:latin typeface="+mn-lt"/>
              </a:defRPr>
            </a:lvl1pPr>
          </a:lstStyle>
          <a:p>
            <a:pPr marL="0" lvl="0" defTabSz="914400"/>
            <a:r>
              <a:rPr lang="en-US" sz="2600">
                <a:solidFill>
                  <a:schemeClr val="tx2"/>
                </a:solidFill>
              </a:rPr>
              <a:t>Click to Edit</a:t>
            </a:r>
          </a:p>
        </p:txBody>
      </p:sp>
    </p:spTree>
    <p:extLst>
      <p:ext uri="{BB962C8B-B14F-4D97-AF65-F5344CB8AC3E}">
        <p14:creationId xmlns:p14="http://schemas.microsoft.com/office/powerpoint/2010/main" val="140208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355601" y="1066800"/>
            <a:ext cx="5558367" cy="4914900"/>
          </a:xfrm>
        </p:spPr>
        <p:txBody>
          <a:bodyPr lIns="0" tIns="0" rIns="0" bIns="0"/>
          <a:lstStyle>
            <a:lvl1pPr>
              <a:defRPr/>
            </a:lvl1pPr>
            <a:lvl2pPr marL="457200" indent="-228600" algn="l" defTabSz="457200" rtl="0" eaLnBrk="1" latinLnBrk="0" hangingPunct="1">
              <a:spcBef>
                <a:spcPct val="20000"/>
              </a:spcBef>
              <a:buClr>
                <a:srgbClr val="1E4056"/>
              </a:buClr>
              <a:buFont typeface="Wingdings" charset="2"/>
              <a:buChar char="§"/>
              <a:defRPr/>
            </a:lvl2pPr>
            <a:lvl3pPr marL="685800" indent="-228600" algn="l" defTabSz="457200" rtl="0" eaLnBrk="1" latinLnBrk="0" hangingPunct="1">
              <a:spcBef>
                <a:spcPct val="20000"/>
              </a:spcBef>
              <a:buClr>
                <a:srgbClr val="1E4056"/>
              </a:buClr>
              <a:buSzPct val="100000"/>
              <a:buFont typeface="Wingdings" panose="05000000000000000000" pitchFamily="2" charset="2"/>
              <a:buChar char="§"/>
              <a:defRPr/>
            </a:lvl3pPr>
            <a:lvl4pPr marL="914400" indent="-228600" algn="l" defTabSz="457200" rtl="0" eaLnBrk="1" latinLnBrk="0" hangingPunct="1">
              <a:spcBef>
                <a:spcPct val="20000"/>
              </a:spcBef>
              <a:buClr>
                <a:srgbClr val="1E4056"/>
              </a:buClr>
              <a:buSzPct val="100000"/>
              <a:buFont typeface="Wingdings" panose="05000000000000000000" pitchFamily="2" charset="2"/>
              <a:buChar char="§"/>
              <a:defRPr/>
            </a:lvl4pPr>
            <a:lvl5pPr marL="1143000" indent="-228600" algn="l" defTabSz="457200" rtl="0" eaLnBrk="1" latinLnBrk="0" hangingPunct="1">
              <a:spcBef>
                <a:spcPct val="20000"/>
              </a:spcBef>
              <a:buClr>
                <a:srgbClr val="1E4056"/>
              </a:buClr>
              <a:buSzPct val="100000"/>
              <a:buFont typeface="Wingdings" panose="05000000000000000000"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p:cNvSpPr>
            <a:spLocks noGrp="1"/>
          </p:cNvSpPr>
          <p:nvPr>
            <p:ph idx="10"/>
          </p:nvPr>
        </p:nvSpPr>
        <p:spPr>
          <a:xfrm>
            <a:off x="6269567" y="1066800"/>
            <a:ext cx="5558367" cy="4929447"/>
          </a:xfrm>
        </p:spPr>
        <p:txBody>
          <a:bodyPr lIns="0" tIns="0" rIns="0" bIns="0"/>
          <a:lstStyle>
            <a:lvl1pPr>
              <a:defRPr/>
            </a:lvl1pPr>
            <a:lvl2pPr marL="457200" indent="-228600" algn="l" defTabSz="457200" rtl="0" eaLnBrk="1" latinLnBrk="0" hangingPunct="1">
              <a:spcBef>
                <a:spcPct val="20000"/>
              </a:spcBef>
              <a:buClr>
                <a:srgbClr val="1E4056"/>
              </a:buClr>
              <a:buFont typeface="Wingdings" charset="2"/>
              <a:buChar char="§"/>
              <a:defRPr/>
            </a:lvl2pPr>
            <a:lvl3pPr marL="685800" indent="-228600" algn="l" defTabSz="457200" rtl="0" eaLnBrk="1" latinLnBrk="0" hangingPunct="1">
              <a:spcBef>
                <a:spcPct val="20000"/>
              </a:spcBef>
              <a:buClr>
                <a:srgbClr val="1E4056"/>
              </a:buClr>
              <a:buSzPct val="100000"/>
              <a:buFont typeface="Wingdings" panose="05000000000000000000" pitchFamily="2" charset="2"/>
              <a:buChar char="§"/>
              <a:defRPr/>
            </a:lvl3pPr>
            <a:lvl4pPr marL="914400" indent="-228600" algn="l" defTabSz="457200" rtl="0" eaLnBrk="1" latinLnBrk="0" hangingPunct="1">
              <a:spcBef>
                <a:spcPct val="20000"/>
              </a:spcBef>
              <a:buClr>
                <a:srgbClr val="1E4056"/>
              </a:buClr>
              <a:buSzPct val="100000"/>
              <a:buFont typeface="Wingdings" panose="05000000000000000000" pitchFamily="2" charset="2"/>
              <a:buChar char="§"/>
              <a:defRPr/>
            </a:lvl4pPr>
            <a:lvl5pPr marL="1143000" indent="-228600" algn="l" defTabSz="457200" rtl="0" eaLnBrk="1" latinLnBrk="0" hangingPunct="1">
              <a:spcBef>
                <a:spcPct val="20000"/>
              </a:spcBef>
              <a:buClr>
                <a:srgbClr val="1E4056"/>
              </a:buClr>
              <a:buSzPct val="100000"/>
              <a:buFont typeface="Wingdings" panose="05000000000000000000"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9102E25B-9495-E746-87BD-2882D0AE3EEB}"/>
              </a:ext>
            </a:extLst>
          </p:cNvPr>
          <p:cNvCxnSpPr/>
          <p:nvPr userDrawn="1"/>
        </p:nvCxnSpPr>
        <p:spPr>
          <a:xfrm>
            <a:off x="6096000" y="1066800"/>
            <a:ext cx="0" cy="4914900"/>
          </a:xfrm>
          <a:prstGeom prst="line">
            <a:avLst/>
          </a:prstGeom>
          <a:ln w="15875">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4" name="Title 5">
            <a:extLst>
              <a:ext uri="{FF2B5EF4-FFF2-40B4-BE49-F238E27FC236}">
                <a16:creationId xmlns:a16="http://schemas.microsoft.com/office/drawing/2014/main" id="{FF28FBB9-7356-1749-AF1D-0D25B97BE04E}"/>
              </a:ext>
            </a:extLst>
          </p:cNvPr>
          <p:cNvSpPr>
            <a:spLocks noGrp="1"/>
          </p:cNvSpPr>
          <p:nvPr>
            <p:ph type="title" hasCustomPrompt="1"/>
          </p:nvPr>
        </p:nvSpPr>
        <p:spPr>
          <a:xfrm>
            <a:off x="342900" y="219456"/>
            <a:ext cx="10287000" cy="470898"/>
          </a:xfrm>
          <a:prstGeom prst="callout1">
            <a:avLst>
              <a:gd name="adj1" fmla="val 103511"/>
              <a:gd name="adj2" fmla="val 100069"/>
              <a:gd name="adj3" fmla="val 103502"/>
              <a:gd name="adj4" fmla="val -3408"/>
            </a:avLst>
          </a:prstGeom>
          <a:noFill/>
          <a:ln w="50800">
            <a:gradFill flip="none" rotWithShape="1">
              <a:gsLst>
                <a:gs pos="0">
                  <a:schemeClr val="accent2"/>
                </a:gs>
                <a:gs pos="100000">
                  <a:schemeClr val="accent1"/>
                </a:gs>
              </a:gsLst>
              <a:lin ang="0" scaled="1"/>
              <a:tileRect/>
            </a:gradFill>
          </a:ln>
        </p:spPr>
        <p:txBody>
          <a:bodyPr vert="horz" wrap="square" lIns="0" tIns="0" rIns="0" bIns="27432" rtlCol="0" anchor="t" anchorCtr="0">
            <a:spAutoFit/>
          </a:bodyPr>
          <a:lstStyle>
            <a:lvl1pPr>
              <a:defRPr lang="en-US" sz="3600" b="0" i="0" kern="1200" baseline="0" dirty="0">
                <a:solidFill>
                  <a:schemeClr val="accent2"/>
                </a:solidFill>
                <a:latin typeface="Barlow" pitchFamily="2" charset="77"/>
                <a:ea typeface="+mj-ea"/>
                <a:cs typeface="+mj-cs"/>
              </a:defRPr>
            </a:lvl1pPr>
          </a:lstStyle>
          <a:p>
            <a:pPr lvl="0"/>
            <a:r>
              <a:rPr lang="en-US"/>
              <a:t>Click to Edit</a:t>
            </a:r>
          </a:p>
        </p:txBody>
      </p:sp>
      <p:sp>
        <p:nvSpPr>
          <p:cNvPr id="9" name="Footer Placeholder 1">
            <a:extLst>
              <a:ext uri="{FF2B5EF4-FFF2-40B4-BE49-F238E27FC236}">
                <a16:creationId xmlns:a16="http://schemas.microsoft.com/office/drawing/2014/main" id="{0B683E68-D08B-CC45-A7FB-13081272693E}"/>
              </a:ext>
            </a:extLst>
          </p:cNvPr>
          <p:cNvSpPr>
            <a:spLocks noGrp="1"/>
          </p:cNvSpPr>
          <p:nvPr>
            <p:ph type="ftr" sz="quarter" idx="3"/>
          </p:nvPr>
        </p:nvSpPr>
        <p:spPr>
          <a:xfrm>
            <a:off x="342900" y="6616018"/>
            <a:ext cx="8059640" cy="241982"/>
          </a:xfrm>
          <a:prstGeom prst="rect">
            <a:avLst/>
          </a:prstGeom>
          <a:noFill/>
        </p:spPr>
        <p:txBody>
          <a:bodyPr vert="horz" lIns="0" tIns="91440" rIns="91440" bIns="91440" rtlCol="0" anchor="ctr" anchorCtr="0">
            <a:noAutofit/>
          </a:bodyPr>
          <a:lstStyle>
            <a:lvl1pPr>
              <a:lnSpc>
                <a:spcPct val="80000"/>
              </a:lnSpc>
              <a:defRPr lang="en-US" sz="900" b="0" i="0" smtClean="0">
                <a:solidFill>
                  <a:schemeClr val="bg1"/>
                </a:solidFill>
                <a:latin typeface="Barlow" pitchFamily="2" charset="77"/>
                <a:cs typeface="Arial Black" panose="020B0604020202020204" pitchFamily="34" charset="0"/>
              </a:defRPr>
            </a:lvl1pPr>
          </a:lstStyle>
          <a:p>
            <a:r>
              <a:rPr lang="en-US"/>
              <a:t>Analog Devices Confidential Information. ©2021 Analog Devices, Inc. All rights reserved.</a:t>
            </a:r>
          </a:p>
        </p:txBody>
      </p:sp>
      <p:sp>
        <p:nvSpPr>
          <p:cNvPr id="11" name="Slide Number Placeholder 3">
            <a:extLst>
              <a:ext uri="{FF2B5EF4-FFF2-40B4-BE49-F238E27FC236}">
                <a16:creationId xmlns:a16="http://schemas.microsoft.com/office/drawing/2014/main" id="{CD766B48-3BA7-6649-8D35-3B23439CA213}"/>
              </a:ext>
            </a:extLst>
          </p:cNvPr>
          <p:cNvSpPr>
            <a:spLocks noGrp="1"/>
          </p:cNvSpPr>
          <p:nvPr>
            <p:ph type="sldNum" sz="quarter" idx="4"/>
          </p:nvPr>
        </p:nvSpPr>
        <p:spPr>
          <a:xfrm>
            <a:off x="10629901" y="6613018"/>
            <a:ext cx="1219199" cy="241982"/>
          </a:xfrm>
          <a:prstGeom prst="rect">
            <a:avLst/>
          </a:prstGeom>
        </p:spPr>
        <p:txBody>
          <a:bodyPr vert="horz" lIns="91440" tIns="91440" rIns="0" bIns="91440" rtlCol="0" anchor="ctr" anchorCtr="0"/>
          <a:lstStyle>
            <a:lvl1pPr algn="r">
              <a:lnSpc>
                <a:spcPct val="80000"/>
              </a:lnSpc>
              <a:defRPr kumimoji="0" lang="en-US" sz="1000" b="1" i="0" u="none" strike="noStrike" cap="none" spc="0" normalizeH="0" baseline="0" smtClean="0">
                <a:ln>
                  <a:noFill/>
                </a:ln>
                <a:solidFill>
                  <a:schemeClr val="tx2">
                    <a:lumMod val="60000"/>
                    <a:lumOff val="40000"/>
                  </a:schemeClr>
                </a:solidFill>
                <a:effectLst/>
                <a:uLnTx/>
                <a:uFillTx/>
                <a:latin typeface="Barlow" pitchFamily="2" charset="77"/>
              </a:defRPr>
            </a:lvl1pPr>
          </a:lstStyle>
          <a:p>
            <a:pPr>
              <a:defRPr/>
            </a:pPr>
            <a:fld id="{A9CE67A1-BA7F-A74E-B5D7-615746DEEC2B}" type="slidenum">
              <a:rPr lang="en-US" smtClean="0"/>
              <a:pPr>
                <a:defRPr/>
              </a:pPr>
              <a:t>‹#›</a:t>
            </a:fld>
            <a:endParaRPr lang="en-US" baseline="-11000"/>
          </a:p>
        </p:txBody>
      </p:sp>
      <p:sp>
        <p:nvSpPr>
          <p:cNvPr id="12" name="Date Placeholder 3">
            <a:extLst>
              <a:ext uri="{FF2B5EF4-FFF2-40B4-BE49-F238E27FC236}">
                <a16:creationId xmlns:a16="http://schemas.microsoft.com/office/drawing/2014/main" id="{412F0BCD-3D7D-A74A-A0E2-7C6BAF1E6C6F}"/>
              </a:ext>
            </a:extLst>
          </p:cNvPr>
          <p:cNvSpPr>
            <a:spLocks noGrp="1"/>
          </p:cNvSpPr>
          <p:nvPr>
            <p:ph type="dt" sz="half" idx="2"/>
          </p:nvPr>
        </p:nvSpPr>
        <p:spPr>
          <a:xfrm>
            <a:off x="8402541" y="6616018"/>
            <a:ext cx="2227359" cy="241982"/>
          </a:xfrm>
          <a:prstGeom prst="rect">
            <a:avLst/>
          </a:prstGeom>
        </p:spPr>
        <p:txBody>
          <a:bodyPr lIns="0" tIns="0" rIns="182880" bIns="0" anchor="ctr" anchorCtr="0"/>
          <a:lstStyle>
            <a:lvl1pPr algn="r">
              <a:lnSpc>
                <a:spcPct val="80000"/>
              </a:lnSpc>
              <a:defRPr lang="en-US" sz="1000" b="0" i="0" kern="1200" smtClean="0">
                <a:solidFill>
                  <a:schemeClr val="bg1"/>
                </a:solidFill>
                <a:latin typeface="Barlow" pitchFamily="2" charset="77"/>
                <a:ea typeface="+mn-ea"/>
                <a:cs typeface="+mn-cs"/>
              </a:defRPr>
            </a:lvl1pPr>
          </a:lstStyle>
          <a:p>
            <a:fld id="{5953179D-8625-524E-A034-639263ACD100}" type="datetime3">
              <a:rPr lang="en-US" smtClean="0"/>
              <a:pPr/>
              <a:t>3 October 2022</a:t>
            </a:fld>
            <a:endParaRPr lang="en-US"/>
          </a:p>
        </p:txBody>
      </p:sp>
    </p:spTree>
    <p:extLst>
      <p:ext uri="{BB962C8B-B14F-4D97-AF65-F5344CB8AC3E}">
        <p14:creationId xmlns:p14="http://schemas.microsoft.com/office/powerpoint/2010/main" val="2280099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Big Messagin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B69D9013-ECCC-D041-8602-ADF58DA80DA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919678" y="236303"/>
            <a:ext cx="991639" cy="398355"/>
          </a:xfrm>
          <a:prstGeom prst="rect">
            <a:avLst/>
          </a:prstGeom>
          <a:noFill/>
          <a:ln>
            <a:noFill/>
          </a:ln>
        </p:spPr>
      </p:pic>
      <p:pic>
        <p:nvPicPr>
          <p:cNvPr id="11" name="Graphic 10">
            <a:extLst>
              <a:ext uri="{FF2B5EF4-FFF2-40B4-BE49-F238E27FC236}">
                <a16:creationId xmlns:a16="http://schemas.microsoft.com/office/drawing/2014/main" id="{604FFAC6-68F2-994E-B91C-5DC76B0751D8}"/>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13018" t="28668" r="14255" b="26986"/>
          <a:stretch/>
        </p:blipFill>
        <p:spPr>
          <a:xfrm>
            <a:off x="0" y="0"/>
            <a:ext cx="12192000" cy="6858000"/>
          </a:xfrm>
          <a:prstGeom prst="rect">
            <a:avLst/>
          </a:prstGeom>
        </p:spPr>
      </p:pic>
      <p:sp>
        <p:nvSpPr>
          <p:cNvPr id="7" name="Content Placeholder 2"/>
          <p:cNvSpPr>
            <a:spLocks noGrp="1"/>
          </p:cNvSpPr>
          <p:nvPr>
            <p:ph idx="1" hasCustomPrompt="1"/>
          </p:nvPr>
        </p:nvSpPr>
        <p:spPr>
          <a:xfrm>
            <a:off x="355601" y="787400"/>
            <a:ext cx="5557837" cy="5585437"/>
          </a:xfrm>
        </p:spPr>
        <p:txBody>
          <a:bodyPr lIns="0" tIns="0" rIns="0" bIns="0" anchor="ctr">
            <a:normAutofit/>
          </a:bodyPr>
          <a:lstStyle>
            <a:lvl1pPr marL="0" indent="0">
              <a:lnSpc>
                <a:spcPct val="90000"/>
              </a:lnSpc>
              <a:buNone/>
              <a:defRPr sz="4800">
                <a:solidFill>
                  <a:schemeClr val="tx2"/>
                </a:solidFill>
              </a:defRPr>
            </a:lvl1pPr>
            <a:lvl2pPr marL="457200" indent="-228600" algn="l" defTabSz="457200" rtl="0" eaLnBrk="1" latinLnBrk="0" hangingPunct="1">
              <a:spcBef>
                <a:spcPct val="20000"/>
              </a:spcBef>
              <a:buClr>
                <a:srgbClr val="1E4056"/>
              </a:buClr>
              <a:buFont typeface="Wingdings" charset="2"/>
              <a:buChar char="§"/>
              <a:defRPr/>
            </a:lvl2pPr>
            <a:lvl3pPr marL="685800" indent="-228600" algn="l" defTabSz="457200" rtl="0" eaLnBrk="1" latinLnBrk="0" hangingPunct="1">
              <a:spcBef>
                <a:spcPct val="20000"/>
              </a:spcBef>
              <a:buClr>
                <a:srgbClr val="1E4056"/>
              </a:buClr>
              <a:buSzPct val="100000"/>
              <a:buFont typeface="Wingdings" panose="05000000000000000000" pitchFamily="2" charset="2"/>
              <a:buChar char="§"/>
              <a:defRPr/>
            </a:lvl3pPr>
            <a:lvl4pPr marL="914400" indent="-228600" algn="l" defTabSz="457200" rtl="0" eaLnBrk="1" latinLnBrk="0" hangingPunct="1">
              <a:spcBef>
                <a:spcPct val="20000"/>
              </a:spcBef>
              <a:buClr>
                <a:srgbClr val="1E4056"/>
              </a:buClr>
              <a:buSzPct val="100000"/>
              <a:buFont typeface="Wingdings" panose="05000000000000000000" pitchFamily="2" charset="2"/>
              <a:buChar char="§"/>
              <a:defRPr/>
            </a:lvl4pPr>
            <a:lvl5pPr marL="1143000" indent="-228600" algn="l" defTabSz="457200" rtl="0" eaLnBrk="1" latinLnBrk="0" hangingPunct="1">
              <a:spcBef>
                <a:spcPct val="20000"/>
              </a:spcBef>
              <a:buClr>
                <a:srgbClr val="1E4056"/>
              </a:buClr>
              <a:buSzPct val="100000"/>
              <a:buFont typeface="Wingdings" panose="05000000000000000000" pitchFamily="2" charset="2"/>
              <a:buChar char="§"/>
              <a:defRPr/>
            </a:lvl5pPr>
          </a:lstStyle>
          <a:p>
            <a:pPr lvl="0"/>
            <a:r>
              <a:rPr lang="en-US"/>
              <a:t>Click to Edit Master Text Styles</a:t>
            </a:r>
          </a:p>
        </p:txBody>
      </p:sp>
      <p:sp>
        <p:nvSpPr>
          <p:cNvPr id="2" name="TextBox 1">
            <a:extLst>
              <a:ext uri="{FF2B5EF4-FFF2-40B4-BE49-F238E27FC236}">
                <a16:creationId xmlns:a16="http://schemas.microsoft.com/office/drawing/2014/main" id="{11ECC1EE-582D-A143-AF7D-E409C134D032}"/>
              </a:ext>
            </a:extLst>
          </p:cNvPr>
          <p:cNvSpPr txBox="1"/>
          <p:nvPr userDrawn="1"/>
        </p:nvSpPr>
        <p:spPr>
          <a:xfrm>
            <a:off x="16190976" y="694944"/>
            <a:ext cx="0" cy="0"/>
          </a:xfrm>
          <a:prstGeom prst="rect">
            <a:avLst/>
          </a:prstGeom>
          <a:noFill/>
        </p:spPr>
        <p:txBody>
          <a:bodyPr wrap="none" lIns="0" tIns="0" rIns="0" bIns="0" rtlCol="0">
            <a:noAutofit/>
          </a:bodyPr>
          <a:lstStyle/>
          <a:p>
            <a:pPr marL="228600" indent="-228600" defTabSz="457200">
              <a:spcBef>
                <a:spcPts val="1000"/>
              </a:spcBef>
              <a:buClr>
                <a:srgbClr val="1E4056"/>
              </a:buClr>
              <a:buSzPct val="75000"/>
              <a:buFont typeface="Barlow"/>
              <a:buChar char="►"/>
            </a:pPr>
            <a:endParaRPr lang="en-US" sz="2000">
              <a:solidFill>
                <a:srgbClr val="000000"/>
              </a:solidFill>
            </a:endParaRPr>
          </a:p>
        </p:txBody>
      </p:sp>
      <p:sp>
        <p:nvSpPr>
          <p:cNvPr id="13" name="Rectangle 12">
            <a:extLst>
              <a:ext uri="{FF2B5EF4-FFF2-40B4-BE49-F238E27FC236}">
                <a16:creationId xmlns:a16="http://schemas.microsoft.com/office/drawing/2014/main" id="{74041FE8-0344-5D47-9947-DD38BB729CF3}"/>
              </a:ext>
            </a:extLst>
          </p:cNvPr>
          <p:cNvSpPr/>
          <p:nvPr userDrawn="1"/>
        </p:nvSpPr>
        <p:spPr>
          <a:xfrm>
            <a:off x="0" y="6606769"/>
            <a:ext cx="10629899" cy="251231"/>
          </a:xfrm>
          <a:prstGeom prst="rect">
            <a:avLst/>
          </a:prstGeom>
          <a:gradFill flip="none" rotWithShape="1">
            <a:gsLst>
              <a:gs pos="90000">
                <a:schemeClr val="accent2"/>
              </a:gs>
              <a:gs pos="0">
                <a:schemeClr val="accent1"/>
              </a:gs>
            </a:gsLst>
            <a:lin ang="10800000" scaled="1"/>
            <a:tileRect/>
          </a:gradFill>
        </p:spPr>
        <p:txBody>
          <a:bodyPr vert="horz" lIns="338328" tIns="91440" rIns="91440" bIns="91440" rtlCol="0" anchor="ctr" anchorCtr="0"/>
          <a:lstStyle/>
          <a:p>
            <a:pPr lvl="0"/>
            <a:endParaRPr lang="en-US" sz="900" b="0" i="0">
              <a:solidFill>
                <a:schemeClr val="bg1"/>
              </a:solidFill>
              <a:latin typeface="Barlow" pitchFamily="2" charset="77"/>
              <a:cs typeface="Arial Black" panose="020B0604020202020204" pitchFamily="34" charset="0"/>
            </a:endParaRPr>
          </a:p>
        </p:txBody>
      </p:sp>
      <p:sp>
        <p:nvSpPr>
          <p:cNvPr id="10" name="Footer Placeholder 1">
            <a:extLst>
              <a:ext uri="{FF2B5EF4-FFF2-40B4-BE49-F238E27FC236}">
                <a16:creationId xmlns:a16="http://schemas.microsoft.com/office/drawing/2014/main" id="{E8372402-BBA1-394F-9C25-A9009A3E6AD9}"/>
              </a:ext>
            </a:extLst>
          </p:cNvPr>
          <p:cNvSpPr>
            <a:spLocks noGrp="1"/>
          </p:cNvSpPr>
          <p:nvPr>
            <p:ph type="ftr" sz="quarter" idx="3"/>
          </p:nvPr>
        </p:nvSpPr>
        <p:spPr>
          <a:xfrm>
            <a:off x="342900" y="6616018"/>
            <a:ext cx="8059640" cy="241982"/>
          </a:xfrm>
          <a:prstGeom prst="rect">
            <a:avLst/>
          </a:prstGeom>
          <a:noFill/>
        </p:spPr>
        <p:txBody>
          <a:bodyPr vert="horz" lIns="0" tIns="91440" rIns="91440" bIns="91440" rtlCol="0" anchor="ctr" anchorCtr="0">
            <a:noAutofit/>
          </a:bodyPr>
          <a:lstStyle>
            <a:lvl1pPr>
              <a:lnSpc>
                <a:spcPct val="80000"/>
              </a:lnSpc>
              <a:defRPr lang="en-US" sz="900" b="0" i="0" smtClean="0">
                <a:solidFill>
                  <a:schemeClr val="bg1"/>
                </a:solidFill>
                <a:latin typeface="Barlow" pitchFamily="2" charset="77"/>
                <a:cs typeface="Arial Black" panose="020B0604020202020204" pitchFamily="34" charset="0"/>
              </a:defRPr>
            </a:lvl1pPr>
          </a:lstStyle>
          <a:p>
            <a:r>
              <a:rPr lang="en-US"/>
              <a:t>Analog Devices Confidential Information. ©2021 Analog Devices, Inc. All rights reserved.</a:t>
            </a:r>
          </a:p>
        </p:txBody>
      </p:sp>
      <p:sp>
        <p:nvSpPr>
          <p:cNvPr id="12" name="Slide Number Placeholder 3">
            <a:extLst>
              <a:ext uri="{FF2B5EF4-FFF2-40B4-BE49-F238E27FC236}">
                <a16:creationId xmlns:a16="http://schemas.microsoft.com/office/drawing/2014/main" id="{0BF7B18B-3452-454A-A1E1-F192457184C7}"/>
              </a:ext>
            </a:extLst>
          </p:cNvPr>
          <p:cNvSpPr>
            <a:spLocks noGrp="1"/>
          </p:cNvSpPr>
          <p:nvPr>
            <p:ph type="sldNum" sz="quarter" idx="4"/>
          </p:nvPr>
        </p:nvSpPr>
        <p:spPr>
          <a:xfrm>
            <a:off x="10629901" y="6613018"/>
            <a:ext cx="1219199" cy="241982"/>
          </a:xfrm>
          <a:prstGeom prst="rect">
            <a:avLst/>
          </a:prstGeom>
        </p:spPr>
        <p:txBody>
          <a:bodyPr vert="horz" lIns="91440" tIns="91440" rIns="0" bIns="91440" rtlCol="0" anchor="ctr" anchorCtr="0"/>
          <a:lstStyle>
            <a:lvl1pPr algn="r">
              <a:lnSpc>
                <a:spcPct val="80000"/>
              </a:lnSpc>
              <a:defRPr kumimoji="0" lang="en-US" sz="1000" b="1" i="0" u="none" strike="noStrike" cap="none" spc="0" normalizeH="0" baseline="0" smtClean="0">
                <a:ln>
                  <a:noFill/>
                </a:ln>
                <a:solidFill>
                  <a:schemeClr val="tx2">
                    <a:lumMod val="60000"/>
                    <a:lumOff val="40000"/>
                  </a:schemeClr>
                </a:solidFill>
                <a:effectLst/>
                <a:uLnTx/>
                <a:uFillTx/>
                <a:latin typeface="Barlow" pitchFamily="2" charset="77"/>
              </a:defRPr>
            </a:lvl1pPr>
          </a:lstStyle>
          <a:p>
            <a:pPr>
              <a:defRPr/>
            </a:pPr>
            <a:fld id="{A9CE67A1-BA7F-A74E-B5D7-615746DEEC2B}" type="slidenum">
              <a:rPr lang="en-US" smtClean="0"/>
              <a:pPr>
                <a:defRPr/>
              </a:pPr>
              <a:t>‹#›</a:t>
            </a:fld>
            <a:endParaRPr lang="en-US" baseline="-11000"/>
          </a:p>
        </p:txBody>
      </p:sp>
      <p:sp>
        <p:nvSpPr>
          <p:cNvPr id="15" name="Date Placeholder 3">
            <a:extLst>
              <a:ext uri="{FF2B5EF4-FFF2-40B4-BE49-F238E27FC236}">
                <a16:creationId xmlns:a16="http://schemas.microsoft.com/office/drawing/2014/main" id="{7AEECA3B-2490-0F46-99E8-9FCD54896102}"/>
              </a:ext>
            </a:extLst>
          </p:cNvPr>
          <p:cNvSpPr>
            <a:spLocks noGrp="1"/>
          </p:cNvSpPr>
          <p:nvPr>
            <p:ph type="dt" sz="half" idx="2"/>
          </p:nvPr>
        </p:nvSpPr>
        <p:spPr>
          <a:xfrm>
            <a:off x="8402541" y="6616018"/>
            <a:ext cx="2227359" cy="241982"/>
          </a:xfrm>
          <a:prstGeom prst="rect">
            <a:avLst/>
          </a:prstGeom>
        </p:spPr>
        <p:txBody>
          <a:bodyPr lIns="0" tIns="0" rIns="182880" bIns="0" anchor="ctr" anchorCtr="0"/>
          <a:lstStyle>
            <a:lvl1pPr algn="r">
              <a:lnSpc>
                <a:spcPct val="80000"/>
              </a:lnSpc>
              <a:defRPr lang="en-US" sz="1000" b="0" i="0" kern="1200" smtClean="0">
                <a:solidFill>
                  <a:schemeClr val="bg1"/>
                </a:solidFill>
                <a:latin typeface="Barlow" pitchFamily="2" charset="77"/>
                <a:ea typeface="+mn-ea"/>
                <a:cs typeface="+mn-cs"/>
              </a:defRPr>
            </a:lvl1pPr>
          </a:lstStyle>
          <a:p>
            <a:fld id="{5953179D-8625-524E-A034-639263ACD100}" type="datetime3">
              <a:rPr lang="en-US" smtClean="0"/>
              <a:pPr/>
              <a:t>3 October 2022</a:t>
            </a:fld>
            <a:endParaRPr lang="en-US"/>
          </a:p>
        </p:txBody>
      </p:sp>
    </p:spTree>
    <p:extLst>
      <p:ext uri="{BB962C8B-B14F-4D97-AF65-F5344CB8AC3E}">
        <p14:creationId xmlns:p14="http://schemas.microsoft.com/office/powerpoint/2010/main" val="2047988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a:alphaModFix amt="0"/>
            <a:lum/>
          </a:blip>
          <a:srcRect/>
          <a:stretch>
            <a:fillRect/>
          </a:stretch>
        </a:blipFill>
        <a:effectLst/>
      </p:bgPr>
    </p:bg>
    <p:spTree>
      <p:nvGrpSpPr>
        <p:cNvPr id="1" name=""/>
        <p:cNvGrpSpPr/>
        <p:nvPr/>
      </p:nvGrpSpPr>
      <p:grpSpPr>
        <a:xfrm>
          <a:off x="0" y="0"/>
          <a:ext cx="0" cy="0"/>
          <a:chOff x="0" y="0"/>
          <a:chExt cx="0" cy="0"/>
        </a:xfrm>
      </p:grpSpPr>
      <p:sp>
        <p:nvSpPr>
          <p:cNvPr id="12" name="Title 5">
            <a:extLst>
              <a:ext uri="{FF2B5EF4-FFF2-40B4-BE49-F238E27FC236}">
                <a16:creationId xmlns:a16="http://schemas.microsoft.com/office/drawing/2014/main" id="{02D8C86E-7D7D-9D4A-8B51-99DC189910A7}"/>
              </a:ext>
            </a:extLst>
          </p:cNvPr>
          <p:cNvSpPr>
            <a:spLocks noGrp="1"/>
          </p:cNvSpPr>
          <p:nvPr>
            <p:ph type="title" hasCustomPrompt="1"/>
          </p:nvPr>
        </p:nvSpPr>
        <p:spPr>
          <a:xfrm>
            <a:off x="342900" y="219456"/>
            <a:ext cx="10287000" cy="470898"/>
          </a:xfrm>
          <a:prstGeom prst="rect">
            <a:avLst/>
          </a:prstGeom>
          <a:noFill/>
          <a:ln w="50800">
            <a:noFill/>
          </a:ln>
        </p:spPr>
        <p:txBody>
          <a:bodyPr vert="horz" wrap="square" lIns="0" tIns="0" rIns="0" bIns="27432" rtlCol="0" anchor="t" anchorCtr="0">
            <a:spAutoFit/>
          </a:bodyPr>
          <a:lstStyle>
            <a:lvl1pPr marL="0" indent="0" algn="l" defTabSz="457200" rtl="0" eaLnBrk="1" latinLnBrk="0" hangingPunct="1">
              <a:lnSpc>
                <a:spcPct val="80000"/>
              </a:lnSpc>
              <a:spcBef>
                <a:spcPct val="0"/>
              </a:spcBef>
              <a:buNone/>
              <a:defRPr lang="en-US" sz="3600" b="0" i="0" kern="1200" baseline="0" dirty="0">
                <a:solidFill>
                  <a:schemeClr val="accent2"/>
                </a:solidFill>
                <a:latin typeface="Barlow" pitchFamily="2" charset="77"/>
                <a:ea typeface="+mj-ea"/>
                <a:cs typeface="+mj-cs"/>
              </a:defRPr>
            </a:lvl1pPr>
          </a:lstStyle>
          <a:p>
            <a:pPr lvl="0"/>
            <a:r>
              <a:rPr lang="en-US"/>
              <a:t>Click to Edit</a:t>
            </a:r>
          </a:p>
        </p:txBody>
      </p:sp>
      <p:sp>
        <p:nvSpPr>
          <p:cNvPr id="16" name="Content Placeholder 2">
            <a:extLst>
              <a:ext uri="{FF2B5EF4-FFF2-40B4-BE49-F238E27FC236}">
                <a16:creationId xmlns:a16="http://schemas.microsoft.com/office/drawing/2014/main" id="{DE9E4A5C-39F9-1A4F-B2B0-4C4B0980D3A4}"/>
              </a:ext>
            </a:extLst>
          </p:cNvPr>
          <p:cNvSpPr>
            <a:spLocks noGrp="1"/>
          </p:cNvSpPr>
          <p:nvPr>
            <p:ph idx="1"/>
          </p:nvPr>
        </p:nvSpPr>
        <p:spPr>
          <a:xfrm>
            <a:off x="355601" y="1066800"/>
            <a:ext cx="10274299" cy="4914900"/>
          </a:xfrm>
        </p:spPr>
        <p:txBody>
          <a:bodyPr lIns="0" tIns="0" rIns="0" bIns="0"/>
          <a:lstStyle>
            <a:lvl1pPr marL="0" indent="0">
              <a:buNone/>
              <a:defRPr/>
            </a:lvl1pPr>
            <a:lvl2pPr marL="457200" indent="-228600" algn="l" defTabSz="457200" rtl="0" eaLnBrk="1" latinLnBrk="0" hangingPunct="1">
              <a:spcBef>
                <a:spcPct val="20000"/>
              </a:spcBef>
              <a:buClr>
                <a:srgbClr val="1E4056"/>
              </a:buClr>
              <a:buFont typeface="Wingdings" charset="2"/>
              <a:buChar char="§"/>
              <a:defRPr/>
            </a:lvl2pPr>
            <a:lvl3pPr marL="685800" indent="-228600" algn="l" defTabSz="457200" rtl="0" eaLnBrk="1" latinLnBrk="0" hangingPunct="1">
              <a:spcBef>
                <a:spcPct val="20000"/>
              </a:spcBef>
              <a:buClr>
                <a:srgbClr val="1E4056"/>
              </a:buClr>
              <a:buSzPct val="100000"/>
              <a:buFont typeface="Wingdings" panose="05000000000000000000" pitchFamily="2" charset="2"/>
              <a:buChar char="§"/>
              <a:defRPr/>
            </a:lvl3pPr>
            <a:lvl4pPr marL="914400" indent="-228600" algn="l" defTabSz="457200" rtl="0" eaLnBrk="1" latinLnBrk="0" hangingPunct="1">
              <a:spcBef>
                <a:spcPct val="20000"/>
              </a:spcBef>
              <a:buClr>
                <a:srgbClr val="1E4056"/>
              </a:buClr>
              <a:buSzPct val="100000"/>
              <a:buFont typeface="Wingdings" panose="05000000000000000000" pitchFamily="2" charset="2"/>
              <a:buChar char="§"/>
              <a:defRPr/>
            </a:lvl4pPr>
            <a:lvl5pPr marL="1143000" indent="-228600" algn="l" defTabSz="457200" rtl="0" eaLnBrk="1" latinLnBrk="0" hangingPunct="1">
              <a:spcBef>
                <a:spcPct val="20000"/>
              </a:spcBef>
              <a:buClr>
                <a:srgbClr val="1E4056"/>
              </a:buClr>
              <a:buSzPct val="100000"/>
              <a:buFont typeface="Wingdings" panose="05000000000000000000" pitchFamily="2" charset="2"/>
              <a:buChar char="§"/>
              <a:defRPr/>
            </a:lvl5pPr>
          </a:lstStyle>
          <a:p>
            <a:pPr lvl="0"/>
            <a:r>
              <a:rPr lang="en-US"/>
              <a:t>Click to edit Master text styles</a:t>
            </a:r>
          </a:p>
        </p:txBody>
      </p:sp>
      <p:sp>
        <p:nvSpPr>
          <p:cNvPr id="7" name="Footer Placeholder 1">
            <a:extLst>
              <a:ext uri="{FF2B5EF4-FFF2-40B4-BE49-F238E27FC236}">
                <a16:creationId xmlns:a16="http://schemas.microsoft.com/office/drawing/2014/main" id="{31490E1E-9A0D-4048-87C4-980D6C957D88}"/>
              </a:ext>
            </a:extLst>
          </p:cNvPr>
          <p:cNvSpPr>
            <a:spLocks noGrp="1"/>
          </p:cNvSpPr>
          <p:nvPr>
            <p:ph type="ftr" sz="quarter" idx="3"/>
          </p:nvPr>
        </p:nvSpPr>
        <p:spPr>
          <a:xfrm>
            <a:off x="342900" y="6616018"/>
            <a:ext cx="8059640" cy="241982"/>
          </a:xfrm>
          <a:prstGeom prst="rect">
            <a:avLst/>
          </a:prstGeom>
          <a:noFill/>
        </p:spPr>
        <p:txBody>
          <a:bodyPr vert="horz" lIns="0" tIns="91440" rIns="91440" bIns="91440" rtlCol="0" anchor="ctr" anchorCtr="0">
            <a:noAutofit/>
          </a:bodyPr>
          <a:lstStyle>
            <a:lvl1pPr>
              <a:lnSpc>
                <a:spcPct val="80000"/>
              </a:lnSpc>
              <a:defRPr lang="en-US" sz="900" b="0" i="0" smtClean="0">
                <a:solidFill>
                  <a:schemeClr val="bg1"/>
                </a:solidFill>
                <a:latin typeface="Barlow" pitchFamily="2" charset="77"/>
                <a:cs typeface="Arial Black" panose="020B0604020202020204" pitchFamily="34" charset="0"/>
              </a:defRPr>
            </a:lvl1pPr>
          </a:lstStyle>
          <a:p>
            <a:r>
              <a:rPr lang="en-US"/>
              <a:t>Analog Devices Confidential Information. ©2021 Analog Devices, Inc. All rights reserved.</a:t>
            </a:r>
          </a:p>
        </p:txBody>
      </p:sp>
      <p:sp>
        <p:nvSpPr>
          <p:cNvPr id="8" name="Slide Number Placeholder 3">
            <a:extLst>
              <a:ext uri="{FF2B5EF4-FFF2-40B4-BE49-F238E27FC236}">
                <a16:creationId xmlns:a16="http://schemas.microsoft.com/office/drawing/2014/main" id="{BBDB334F-D3ED-B641-8620-5DA5023BCB14}"/>
              </a:ext>
            </a:extLst>
          </p:cNvPr>
          <p:cNvSpPr>
            <a:spLocks noGrp="1"/>
          </p:cNvSpPr>
          <p:nvPr>
            <p:ph type="sldNum" sz="quarter" idx="4"/>
          </p:nvPr>
        </p:nvSpPr>
        <p:spPr>
          <a:xfrm>
            <a:off x="10629901" y="6613018"/>
            <a:ext cx="1219199" cy="241982"/>
          </a:xfrm>
          <a:prstGeom prst="rect">
            <a:avLst/>
          </a:prstGeom>
        </p:spPr>
        <p:txBody>
          <a:bodyPr vert="horz" lIns="91440" tIns="91440" rIns="0" bIns="91440" rtlCol="0" anchor="ctr" anchorCtr="0"/>
          <a:lstStyle>
            <a:lvl1pPr algn="r">
              <a:lnSpc>
                <a:spcPct val="80000"/>
              </a:lnSpc>
              <a:defRPr kumimoji="0" lang="en-US" sz="1000" b="1" i="0" u="none" strike="noStrike" cap="none" spc="0" normalizeH="0" baseline="0" smtClean="0">
                <a:ln>
                  <a:noFill/>
                </a:ln>
                <a:solidFill>
                  <a:schemeClr val="tx2">
                    <a:lumMod val="60000"/>
                    <a:lumOff val="40000"/>
                  </a:schemeClr>
                </a:solidFill>
                <a:effectLst/>
                <a:uLnTx/>
                <a:uFillTx/>
                <a:latin typeface="Barlow" pitchFamily="2" charset="77"/>
              </a:defRPr>
            </a:lvl1pPr>
          </a:lstStyle>
          <a:p>
            <a:pPr>
              <a:defRPr/>
            </a:pPr>
            <a:fld id="{A9CE67A1-BA7F-A74E-B5D7-615746DEEC2B}" type="slidenum">
              <a:rPr lang="en-US" smtClean="0"/>
              <a:pPr>
                <a:defRPr/>
              </a:pPr>
              <a:t>‹#›</a:t>
            </a:fld>
            <a:endParaRPr lang="en-US" baseline="-11000"/>
          </a:p>
        </p:txBody>
      </p:sp>
      <p:sp>
        <p:nvSpPr>
          <p:cNvPr id="9" name="Date Placeholder 3">
            <a:extLst>
              <a:ext uri="{FF2B5EF4-FFF2-40B4-BE49-F238E27FC236}">
                <a16:creationId xmlns:a16="http://schemas.microsoft.com/office/drawing/2014/main" id="{27E5EDB9-DCC2-8647-A866-50FB4F855990}"/>
              </a:ext>
            </a:extLst>
          </p:cNvPr>
          <p:cNvSpPr>
            <a:spLocks noGrp="1"/>
          </p:cNvSpPr>
          <p:nvPr>
            <p:ph type="dt" sz="half" idx="2"/>
          </p:nvPr>
        </p:nvSpPr>
        <p:spPr>
          <a:xfrm>
            <a:off x="8402541" y="6616018"/>
            <a:ext cx="2227359" cy="241982"/>
          </a:xfrm>
          <a:prstGeom prst="rect">
            <a:avLst/>
          </a:prstGeom>
        </p:spPr>
        <p:txBody>
          <a:bodyPr lIns="0" tIns="0" rIns="182880" bIns="0" anchor="ctr" anchorCtr="0"/>
          <a:lstStyle>
            <a:lvl1pPr algn="r">
              <a:lnSpc>
                <a:spcPct val="80000"/>
              </a:lnSpc>
              <a:defRPr lang="en-US" sz="1000" b="0" i="0" kern="1200" smtClean="0">
                <a:solidFill>
                  <a:schemeClr val="bg1"/>
                </a:solidFill>
                <a:latin typeface="Barlow" pitchFamily="2" charset="77"/>
                <a:ea typeface="+mn-ea"/>
                <a:cs typeface="+mn-cs"/>
              </a:defRPr>
            </a:lvl1pPr>
          </a:lstStyle>
          <a:p>
            <a:fld id="{5953179D-8625-524E-A034-639263ACD100}" type="datetime3">
              <a:rPr lang="en-US" smtClean="0"/>
              <a:pPr/>
              <a:t>3 October 2022</a:t>
            </a:fld>
            <a:endParaRPr lang="en-US"/>
          </a:p>
        </p:txBody>
      </p:sp>
    </p:spTree>
    <p:extLst>
      <p:ext uri="{BB962C8B-B14F-4D97-AF65-F5344CB8AC3E}">
        <p14:creationId xmlns:p14="http://schemas.microsoft.com/office/powerpoint/2010/main" val="2536924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Blank">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9821391-EB63-F94A-95E5-C3E7FB511E27}"/>
              </a:ext>
            </a:extLst>
          </p:cNvPr>
          <p:cNvSpPr/>
          <p:nvPr userDrawn="1"/>
        </p:nvSpPr>
        <p:spPr>
          <a:xfrm>
            <a:off x="0" y="6606769"/>
            <a:ext cx="10629899" cy="251231"/>
          </a:xfrm>
          <a:prstGeom prst="rect">
            <a:avLst/>
          </a:prstGeom>
          <a:gradFill flip="none" rotWithShape="1">
            <a:gsLst>
              <a:gs pos="90000">
                <a:schemeClr val="accent2"/>
              </a:gs>
              <a:gs pos="0">
                <a:schemeClr val="accent1"/>
              </a:gs>
            </a:gsLst>
            <a:lin ang="10800000" scaled="1"/>
            <a:tileRect/>
          </a:gradFill>
        </p:spPr>
        <p:txBody>
          <a:bodyPr vert="horz" lIns="338328" tIns="91440" rIns="91440" bIns="91440" rtlCol="0" anchor="ctr" anchorCtr="0"/>
          <a:lstStyle/>
          <a:p>
            <a:pPr lvl="0"/>
            <a:endParaRPr lang="en-US" sz="900" b="0" i="0">
              <a:solidFill>
                <a:schemeClr val="bg1"/>
              </a:solidFill>
              <a:latin typeface="Barlow" pitchFamily="2" charset="77"/>
              <a:cs typeface="Arial Black" panose="020B0604020202020204" pitchFamily="34" charset="0"/>
            </a:endParaRPr>
          </a:p>
        </p:txBody>
      </p:sp>
      <p:sp>
        <p:nvSpPr>
          <p:cNvPr id="16" name="Content Placeholder 2">
            <a:extLst>
              <a:ext uri="{FF2B5EF4-FFF2-40B4-BE49-F238E27FC236}">
                <a16:creationId xmlns:a16="http://schemas.microsoft.com/office/drawing/2014/main" id="{9A90929A-91F9-3044-A804-4F88C51E83A3}"/>
              </a:ext>
            </a:extLst>
          </p:cNvPr>
          <p:cNvSpPr>
            <a:spLocks noGrp="1"/>
          </p:cNvSpPr>
          <p:nvPr>
            <p:ph idx="1"/>
          </p:nvPr>
        </p:nvSpPr>
        <p:spPr>
          <a:xfrm>
            <a:off x="355601" y="1066800"/>
            <a:ext cx="10274299" cy="4914900"/>
          </a:xfrm>
        </p:spPr>
        <p:txBody>
          <a:bodyPr lIns="0" tIns="0" rIns="0" bIns="0"/>
          <a:lstStyle>
            <a:lvl1pPr marL="0" indent="0">
              <a:buNone/>
              <a:defRPr/>
            </a:lvl1pPr>
            <a:lvl2pPr marL="457200" indent="-228600" algn="l" defTabSz="457200" rtl="0" eaLnBrk="1" latinLnBrk="0" hangingPunct="1">
              <a:spcBef>
                <a:spcPct val="20000"/>
              </a:spcBef>
              <a:buClr>
                <a:srgbClr val="1E4056"/>
              </a:buClr>
              <a:buFont typeface="Wingdings" charset="2"/>
              <a:buChar char="§"/>
              <a:defRPr/>
            </a:lvl2pPr>
            <a:lvl3pPr marL="685800" indent="-228600" algn="l" defTabSz="457200" rtl="0" eaLnBrk="1" latinLnBrk="0" hangingPunct="1">
              <a:spcBef>
                <a:spcPct val="20000"/>
              </a:spcBef>
              <a:buClr>
                <a:srgbClr val="1E4056"/>
              </a:buClr>
              <a:buSzPct val="100000"/>
              <a:buFont typeface="Wingdings" panose="05000000000000000000" pitchFamily="2" charset="2"/>
              <a:buChar char="§"/>
              <a:defRPr/>
            </a:lvl3pPr>
            <a:lvl4pPr marL="914400" indent="-228600" algn="l" defTabSz="457200" rtl="0" eaLnBrk="1" latinLnBrk="0" hangingPunct="1">
              <a:spcBef>
                <a:spcPct val="20000"/>
              </a:spcBef>
              <a:buClr>
                <a:srgbClr val="1E4056"/>
              </a:buClr>
              <a:buSzPct val="100000"/>
              <a:buFont typeface="Wingdings" panose="05000000000000000000" pitchFamily="2" charset="2"/>
              <a:buChar char="§"/>
              <a:defRPr/>
            </a:lvl4pPr>
            <a:lvl5pPr marL="1143000" indent="-228600" algn="l" defTabSz="457200" rtl="0" eaLnBrk="1" latinLnBrk="0" hangingPunct="1">
              <a:spcBef>
                <a:spcPct val="20000"/>
              </a:spcBef>
              <a:buClr>
                <a:srgbClr val="1E4056"/>
              </a:buClr>
              <a:buSzPct val="100000"/>
              <a:buFont typeface="Wingdings" panose="05000000000000000000" pitchFamily="2" charset="2"/>
              <a:buChar char="§"/>
              <a:defRPr/>
            </a:lvl5pPr>
          </a:lstStyle>
          <a:p>
            <a:pPr lvl="0"/>
            <a:r>
              <a:rPr lang="en-US"/>
              <a:t>Click to edit Master text styles</a:t>
            </a:r>
          </a:p>
        </p:txBody>
      </p:sp>
      <p:sp>
        <p:nvSpPr>
          <p:cNvPr id="7" name="Footer Placeholder 1">
            <a:extLst>
              <a:ext uri="{FF2B5EF4-FFF2-40B4-BE49-F238E27FC236}">
                <a16:creationId xmlns:a16="http://schemas.microsoft.com/office/drawing/2014/main" id="{98F33FEB-75AD-A94C-AB8E-548146CD77BD}"/>
              </a:ext>
            </a:extLst>
          </p:cNvPr>
          <p:cNvSpPr>
            <a:spLocks noGrp="1"/>
          </p:cNvSpPr>
          <p:nvPr>
            <p:ph type="ftr" sz="quarter" idx="3"/>
          </p:nvPr>
        </p:nvSpPr>
        <p:spPr>
          <a:xfrm>
            <a:off x="342900" y="6616018"/>
            <a:ext cx="8059640" cy="241982"/>
          </a:xfrm>
          <a:prstGeom prst="rect">
            <a:avLst/>
          </a:prstGeom>
          <a:noFill/>
        </p:spPr>
        <p:txBody>
          <a:bodyPr vert="horz" lIns="0" tIns="91440" rIns="91440" bIns="91440" rtlCol="0" anchor="ctr" anchorCtr="0">
            <a:noAutofit/>
          </a:bodyPr>
          <a:lstStyle>
            <a:lvl1pPr>
              <a:lnSpc>
                <a:spcPct val="80000"/>
              </a:lnSpc>
              <a:defRPr lang="en-US" sz="900" b="0" i="0" smtClean="0">
                <a:solidFill>
                  <a:schemeClr val="bg1"/>
                </a:solidFill>
                <a:latin typeface="Barlow" pitchFamily="2" charset="77"/>
                <a:cs typeface="Arial Black" panose="020B0604020202020204" pitchFamily="34" charset="0"/>
              </a:defRPr>
            </a:lvl1pPr>
          </a:lstStyle>
          <a:p>
            <a:r>
              <a:rPr lang="en-US"/>
              <a:t>Analog Devices Confidential Information. ©2021 Analog Devices, Inc. All rights reserved.</a:t>
            </a:r>
          </a:p>
        </p:txBody>
      </p:sp>
      <p:sp>
        <p:nvSpPr>
          <p:cNvPr id="8" name="Slide Number Placeholder 3">
            <a:extLst>
              <a:ext uri="{FF2B5EF4-FFF2-40B4-BE49-F238E27FC236}">
                <a16:creationId xmlns:a16="http://schemas.microsoft.com/office/drawing/2014/main" id="{8BB2B7C7-C861-E244-8F07-B680F7C82F16}"/>
              </a:ext>
            </a:extLst>
          </p:cNvPr>
          <p:cNvSpPr>
            <a:spLocks noGrp="1"/>
          </p:cNvSpPr>
          <p:nvPr>
            <p:ph type="sldNum" sz="quarter" idx="4"/>
          </p:nvPr>
        </p:nvSpPr>
        <p:spPr>
          <a:xfrm>
            <a:off x="10629901" y="6613018"/>
            <a:ext cx="1219199" cy="241982"/>
          </a:xfrm>
          <a:prstGeom prst="rect">
            <a:avLst/>
          </a:prstGeom>
        </p:spPr>
        <p:txBody>
          <a:bodyPr vert="horz" lIns="91440" tIns="91440" rIns="0" bIns="91440" rtlCol="0" anchor="ctr" anchorCtr="0"/>
          <a:lstStyle>
            <a:lvl1pPr algn="r">
              <a:lnSpc>
                <a:spcPct val="80000"/>
              </a:lnSpc>
              <a:defRPr kumimoji="0" lang="en-US" sz="1000" b="1" i="0" u="none" strike="noStrike" cap="none" spc="0" normalizeH="0" baseline="0" smtClean="0">
                <a:ln>
                  <a:noFill/>
                </a:ln>
                <a:solidFill>
                  <a:schemeClr val="tx2">
                    <a:lumMod val="60000"/>
                    <a:lumOff val="40000"/>
                  </a:schemeClr>
                </a:solidFill>
                <a:effectLst/>
                <a:uLnTx/>
                <a:uFillTx/>
                <a:latin typeface="Barlow" pitchFamily="2" charset="77"/>
              </a:defRPr>
            </a:lvl1pPr>
          </a:lstStyle>
          <a:p>
            <a:pPr>
              <a:defRPr/>
            </a:pPr>
            <a:fld id="{A9CE67A1-BA7F-A74E-B5D7-615746DEEC2B}" type="slidenum">
              <a:rPr lang="en-US" smtClean="0"/>
              <a:pPr>
                <a:defRPr/>
              </a:pPr>
              <a:t>‹#›</a:t>
            </a:fld>
            <a:endParaRPr lang="en-US" baseline="-11000"/>
          </a:p>
        </p:txBody>
      </p:sp>
      <p:sp>
        <p:nvSpPr>
          <p:cNvPr id="9" name="Date Placeholder 3">
            <a:extLst>
              <a:ext uri="{FF2B5EF4-FFF2-40B4-BE49-F238E27FC236}">
                <a16:creationId xmlns:a16="http://schemas.microsoft.com/office/drawing/2014/main" id="{E8E487D7-2B04-5A4D-9C0B-F910D0AEC145}"/>
              </a:ext>
            </a:extLst>
          </p:cNvPr>
          <p:cNvSpPr>
            <a:spLocks noGrp="1"/>
          </p:cNvSpPr>
          <p:nvPr>
            <p:ph type="dt" sz="half" idx="2"/>
          </p:nvPr>
        </p:nvSpPr>
        <p:spPr>
          <a:xfrm>
            <a:off x="8402541" y="6616018"/>
            <a:ext cx="2227359" cy="241982"/>
          </a:xfrm>
          <a:prstGeom prst="rect">
            <a:avLst/>
          </a:prstGeom>
        </p:spPr>
        <p:txBody>
          <a:bodyPr lIns="0" tIns="0" rIns="182880" bIns="0" anchor="ctr" anchorCtr="0"/>
          <a:lstStyle>
            <a:lvl1pPr algn="r">
              <a:lnSpc>
                <a:spcPct val="80000"/>
              </a:lnSpc>
              <a:defRPr lang="en-US" sz="1000" b="0" i="0" kern="1200" smtClean="0">
                <a:solidFill>
                  <a:schemeClr val="bg1"/>
                </a:solidFill>
                <a:latin typeface="Barlow" pitchFamily="2" charset="77"/>
                <a:ea typeface="+mn-ea"/>
                <a:cs typeface="+mn-cs"/>
              </a:defRPr>
            </a:lvl1pPr>
          </a:lstStyle>
          <a:p>
            <a:fld id="{5953179D-8625-524E-A034-639263ACD100}" type="datetime3">
              <a:rPr lang="en-US" smtClean="0"/>
              <a:pPr/>
              <a:t>3 October 2022</a:t>
            </a:fld>
            <a:endParaRPr lang="en-US"/>
          </a:p>
        </p:txBody>
      </p:sp>
    </p:spTree>
    <p:extLst>
      <p:ext uri="{BB962C8B-B14F-4D97-AF65-F5344CB8AC3E}">
        <p14:creationId xmlns:p14="http://schemas.microsoft.com/office/powerpoint/2010/main" val="3889047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2" name="Picture Placeholder 11"/>
          <p:cNvSpPr>
            <a:spLocks noGrp="1"/>
          </p:cNvSpPr>
          <p:nvPr>
            <p:ph type="pic" sz="quarter" idx="11" hasCustomPrompt="1"/>
          </p:nvPr>
        </p:nvSpPr>
        <p:spPr>
          <a:xfrm>
            <a:off x="6278034" y="1066800"/>
            <a:ext cx="5913966" cy="4914900"/>
          </a:xfrm>
          <a:prstGeom prst="rect">
            <a:avLst/>
          </a:prstGeom>
          <a:solidFill>
            <a:schemeClr val="bg1">
              <a:lumMod val="85000"/>
            </a:schemeClr>
          </a:solidFill>
        </p:spPr>
        <p:txBody>
          <a:bodyPr wrap="square">
            <a:noAutofit/>
          </a:bodyPr>
          <a:lstStyle>
            <a:lvl1pPr marL="0" marR="0" indent="0" algn="ctr" defTabSz="457200" rtl="0" eaLnBrk="1" fontAlgn="auto" latinLnBrk="0" hangingPunct="1">
              <a:lnSpc>
                <a:spcPct val="100000"/>
              </a:lnSpc>
              <a:spcBef>
                <a:spcPts val="1000"/>
              </a:spcBef>
              <a:spcAft>
                <a:spcPts val="0"/>
              </a:spcAft>
              <a:buClr>
                <a:schemeClr val="bg2"/>
              </a:buClr>
              <a:buSzPct val="75000"/>
              <a:buFont typeface="Barlow"/>
              <a:buNone/>
              <a:tabLst/>
              <a:defRPr sz="2000">
                <a:solidFill>
                  <a:schemeClr val="tx1">
                    <a:lumMod val="20000"/>
                    <a:lumOff val="80000"/>
                  </a:schemeClr>
                </a:solidFill>
              </a:defRPr>
            </a:lvl1pPr>
          </a:lstStyle>
          <a:p>
            <a:r>
              <a:rPr lang="en-US"/>
              <a:t>Click to add picture</a:t>
            </a:r>
          </a:p>
        </p:txBody>
      </p:sp>
      <p:sp>
        <p:nvSpPr>
          <p:cNvPr id="5" name="Text Placeholder 3"/>
          <p:cNvSpPr>
            <a:spLocks noGrp="1"/>
          </p:cNvSpPr>
          <p:nvPr>
            <p:ph type="body" sz="half" idx="2"/>
          </p:nvPr>
        </p:nvSpPr>
        <p:spPr>
          <a:xfrm>
            <a:off x="355601" y="1066800"/>
            <a:ext cx="5558367" cy="4914900"/>
          </a:xfrm>
        </p:spPr>
        <p:txBody>
          <a:bodyPr>
            <a:normAutofit/>
          </a:bodyPr>
          <a:lstStyle>
            <a:lvl1pPr marL="0" indent="0">
              <a:buNone/>
              <a:defRPr sz="2800" b="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9" name="Straight Connector 8">
            <a:extLst>
              <a:ext uri="{FF2B5EF4-FFF2-40B4-BE49-F238E27FC236}">
                <a16:creationId xmlns:a16="http://schemas.microsoft.com/office/drawing/2014/main" id="{DE6B84C6-07FB-804B-A710-4CC5B87F173D}"/>
              </a:ext>
            </a:extLst>
          </p:cNvPr>
          <p:cNvCxnSpPr/>
          <p:nvPr userDrawn="1"/>
        </p:nvCxnSpPr>
        <p:spPr>
          <a:xfrm>
            <a:off x="6096000" y="1066800"/>
            <a:ext cx="0" cy="4914900"/>
          </a:xfrm>
          <a:prstGeom prst="line">
            <a:avLst/>
          </a:prstGeom>
          <a:ln w="15875">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7" name="Title 5">
            <a:extLst>
              <a:ext uri="{FF2B5EF4-FFF2-40B4-BE49-F238E27FC236}">
                <a16:creationId xmlns:a16="http://schemas.microsoft.com/office/drawing/2014/main" id="{89675850-16BD-8144-963D-71BC7A17813A}"/>
              </a:ext>
            </a:extLst>
          </p:cNvPr>
          <p:cNvSpPr>
            <a:spLocks noGrp="1"/>
          </p:cNvSpPr>
          <p:nvPr>
            <p:ph type="title" hasCustomPrompt="1"/>
          </p:nvPr>
        </p:nvSpPr>
        <p:spPr>
          <a:xfrm>
            <a:off x="342900" y="219456"/>
            <a:ext cx="10287000" cy="470898"/>
          </a:xfrm>
          <a:prstGeom prst="callout1">
            <a:avLst>
              <a:gd name="adj1" fmla="val 103511"/>
              <a:gd name="adj2" fmla="val 100069"/>
              <a:gd name="adj3" fmla="val 103502"/>
              <a:gd name="adj4" fmla="val -3408"/>
            </a:avLst>
          </a:prstGeom>
          <a:noFill/>
          <a:ln w="50800">
            <a:gradFill flip="none" rotWithShape="1">
              <a:gsLst>
                <a:gs pos="0">
                  <a:schemeClr val="accent2"/>
                </a:gs>
                <a:gs pos="100000">
                  <a:schemeClr val="accent1"/>
                </a:gs>
              </a:gsLst>
              <a:lin ang="0" scaled="1"/>
              <a:tileRect/>
            </a:gradFill>
          </a:ln>
        </p:spPr>
        <p:txBody>
          <a:bodyPr vert="horz" wrap="square" lIns="0" tIns="0" rIns="0" bIns="27432" rtlCol="0" anchor="t" anchorCtr="0">
            <a:spAutoFit/>
          </a:bodyPr>
          <a:lstStyle>
            <a:lvl1pPr marL="0" indent="0" algn="l" defTabSz="457200" rtl="0" eaLnBrk="1" latinLnBrk="0" hangingPunct="1">
              <a:lnSpc>
                <a:spcPct val="80000"/>
              </a:lnSpc>
              <a:spcBef>
                <a:spcPct val="0"/>
              </a:spcBef>
              <a:buNone/>
              <a:defRPr lang="en-US" sz="3600" b="0" i="0" kern="1200" baseline="0" dirty="0">
                <a:solidFill>
                  <a:schemeClr val="accent2"/>
                </a:solidFill>
                <a:latin typeface="Barlow" pitchFamily="2" charset="77"/>
                <a:ea typeface="+mj-ea"/>
                <a:cs typeface="+mj-cs"/>
              </a:defRPr>
            </a:lvl1pPr>
          </a:lstStyle>
          <a:p>
            <a:pPr lvl="0"/>
            <a:r>
              <a:rPr lang="en-US"/>
              <a:t>Click to Edit</a:t>
            </a:r>
          </a:p>
        </p:txBody>
      </p:sp>
      <p:sp>
        <p:nvSpPr>
          <p:cNvPr id="10" name="Footer Placeholder 1">
            <a:extLst>
              <a:ext uri="{FF2B5EF4-FFF2-40B4-BE49-F238E27FC236}">
                <a16:creationId xmlns:a16="http://schemas.microsoft.com/office/drawing/2014/main" id="{BCE41326-C290-4D46-B402-D7627D5D1C33}"/>
              </a:ext>
            </a:extLst>
          </p:cNvPr>
          <p:cNvSpPr>
            <a:spLocks noGrp="1"/>
          </p:cNvSpPr>
          <p:nvPr>
            <p:ph type="ftr" sz="quarter" idx="3"/>
          </p:nvPr>
        </p:nvSpPr>
        <p:spPr>
          <a:xfrm>
            <a:off x="342900" y="6616018"/>
            <a:ext cx="8059640" cy="241982"/>
          </a:xfrm>
          <a:prstGeom prst="rect">
            <a:avLst/>
          </a:prstGeom>
          <a:noFill/>
        </p:spPr>
        <p:txBody>
          <a:bodyPr vert="horz" lIns="0" tIns="91440" rIns="91440" bIns="91440" rtlCol="0" anchor="ctr" anchorCtr="0">
            <a:noAutofit/>
          </a:bodyPr>
          <a:lstStyle>
            <a:lvl1pPr>
              <a:lnSpc>
                <a:spcPct val="80000"/>
              </a:lnSpc>
              <a:defRPr lang="en-US" sz="900" b="0" i="0" smtClean="0">
                <a:solidFill>
                  <a:schemeClr val="bg1"/>
                </a:solidFill>
                <a:latin typeface="Barlow" pitchFamily="2" charset="77"/>
                <a:cs typeface="Arial Black" panose="020B0604020202020204" pitchFamily="34" charset="0"/>
              </a:defRPr>
            </a:lvl1pPr>
          </a:lstStyle>
          <a:p>
            <a:r>
              <a:rPr lang="en-US"/>
              <a:t>Analog Devices Confidential Information. ©2021 Analog Devices, Inc. All rights reserved.</a:t>
            </a:r>
          </a:p>
        </p:txBody>
      </p:sp>
      <p:sp>
        <p:nvSpPr>
          <p:cNvPr id="11" name="Slide Number Placeholder 3">
            <a:extLst>
              <a:ext uri="{FF2B5EF4-FFF2-40B4-BE49-F238E27FC236}">
                <a16:creationId xmlns:a16="http://schemas.microsoft.com/office/drawing/2014/main" id="{FBACB6DA-63B0-314A-B8B3-1B03BE00838C}"/>
              </a:ext>
            </a:extLst>
          </p:cNvPr>
          <p:cNvSpPr>
            <a:spLocks noGrp="1"/>
          </p:cNvSpPr>
          <p:nvPr>
            <p:ph type="sldNum" sz="quarter" idx="4"/>
          </p:nvPr>
        </p:nvSpPr>
        <p:spPr>
          <a:xfrm>
            <a:off x="10629901" y="6613018"/>
            <a:ext cx="1219199" cy="241982"/>
          </a:xfrm>
          <a:prstGeom prst="rect">
            <a:avLst/>
          </a:prstGeom>
        </p:spPr>
        <p:txBody>
          <a:bodyPr vert="horz" lIns="91440" tIns="91440" rIns="0" bIns="91440" rtlCol="0" anchor="ctr" anchorCtr="0"/>
          <a:lstStyle>
            <a:lvl1pPr algn="r">
              <a:lnSpc>
                <a:spcPct val="80000"/>
              </a:lnSpc>
              <a:defRPr kumimoji="0" lang="en-US" sz="1000" b="1" i="0" u="none" strike="noStrike" cap="none" spc="0" normalizeH="0" baseline="0" smtClean="0">
                <a:ln>
                  <a:noFill/>
                </a:ln>
                <a:solidFill>
                  <a:schemeClr val="tx2">
                    <a:lumMod val="60000"/>
                    <a:lumOff val="40000"/>
                  </a:schemeClr>
                </a:solidFill>
                <a:effectLst/>
                <a:uLnTx/>
                <a:uFillTx/>
                <a:latin typeface="Barlow" pitchFamily="2" charset="77"/>
              </a:defRPr>
            </a:lvl1pPr>
          </a:lstStyle>
          <a:p>
            <a:pPr>
              <a:defRPr/>
            </a:pPr>
            <a:fld id="{A9CE67A1-BA7F-A74E-B5D7-615746DEEC2B}" type="slidenum">
              <a:rPr lang="en-US" smtClean="0"/>
              <a:pPr>
                <a:defRPr/>
              </a:pPr>
              <a:t>‹#›</a:t>
            </a:fld>
            <a:endParaRPr lang="en-US" baseline="-11000"/>
          </a:p>
        </p:txBody>
      </p:sp>
      <p:sp>
        <p:nvSpPr>
          <p:cNvPr id="13" name="Date Placeholder 3">
            <a:extLst>
              <a:ext uri="{FF2B5EF4-FFF2-40B4-BE49-F238E27FC236}">
                <a16:creationId xmlns:a16="http://schemas.microsoft.com/office/drawing/2014/main" id="{88CF302A-E0FA-844E-AA9D-A8649F7C60DC}"/>
              </a:ext>
            </a:extLst>
          </p:cNvPr>
          <p:cNvSpPr>
            <a:spLocks noGrp="1"/>
          </p:cNvSpPr>
          <p:nvPr>
            <p:ph type="dt" sz="half" idx="12"/>
          </p:nvPr>
        </p:nvSpPr>
        <p:spPr>
          <a:xfrm>
            <a:off x="8402541" y="6616018"/>
            <a:ext cx="2227359" cy="241982"/>
          </a:xfrm>
          <a:prstGeom prst="rect">
            <a:avLst/>
          </a:prstGeom>
        </p:spPr>
        <p:txBody>
          <a:bodyPr lIns="0" tIns="0" rIns="182880" bIns="0" anchor="ctr" anchorCtr="0"/>
          <a:lstStyle>
            <a:lvl1pPr algn="r">
              <a:lnSpc>
                <a:spcPct val="80000"/>
              </a:lnSpc>
              <a:defRPr lang="en-US" sz="1000" b="0" i="0" kern="1200" smtClean="0">
                <a:solidFill>
                  <a:schemeClr val="bg1"/>
                </a:solidFill>
                <a:latin typeface="Barlow" pitchFamily="2" charset="77"/>
                <a:ea typeface="+mn-ea"/>
                <a:cs typeface="+mn-cs"/>
              </a:defRPr>
            </a:lvl1pPr>
          </a:lstStyle>
          <a:p>
            <a:fld id="{5953179D-8625-524E-A034-639263ACD100}" type="datetime3">
              <a:rPr lang="en-US" smtClean="0"/>
              <a:pPr/>
              <a:t>3 October 2022</a:t>
            </a:fld>
            <a:endParaRPr lang="en-US"/>
          </a:p>
        </p:txBody>
      </p:sp>
    </p:spTree>
    <p:extLst>
      <p:ext uri="{BB962C8B-B14F-4D97-AF65-F5344CB8AC3E}">
        <p14:creationId xmlns:p14="http://schemas.microsoft.com/office/powerpoint/2010/main" val="1896034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alphaModFix amt="50000"/>
            <a:lum/>
          </a:blip>
          <a:srcRect/>
          <a:stretch>
            <a:fillRect/>
          </a:stretch>
        </a:blipFill>
        <a:effectLst/>
      </p:bgPr>
    </p:bg>
    <p:spTree>
      <p:nvGrpSpPr>
        <p:cNvPr id="1" name=""/>
        <p:cNvGrpSpPr/>
        <p:nvPr/>
      </p:nvGrpSpPr>
      <p:grpSpPr>
        <a:xfrm>
          <a:off x="0" y="0"/>
          <a:ext cx="0" cy="0"/>
          <a:chOff x="0" y="0"/>
          <a:chExt cx="0" cy="0"/>
        </a:xfrm>
      </p:grpSpPr>
      <p:sp>
        <p:nvSpPr>
          <p:cNvPr id="3" name="Title Placeholder 2"/>
          <p:cNvSpPr>
            <a:spLocks noGrp="1"/>
          </p:cNvSpPr>
          <p:nvPr>
            <p:ph type="title"/>
          </p:nvPr>
        </p:nvSpPr>
        <p:spPr>
          <a:xfrm>
            <a:off x="342900" y="218135"/>
            <a:ext cx="10299699" cy="470898"/>
          </a:xfrm>
          <a:prstGeom prst="rect">
            <a:avLst/>
          </a:prstGeom>
          <a:noFill/>
        </p:spPr>
        <p:txBody>
          <a:bodyPr vert="horz" wrap="square" lIns="0" tIns="0" rIns="0" bIns="27432" rtlCol="0" anchor="t" anchorCtr="0">
            <a:spAutoFit/>
          </a:bodyPr>
          <a:lstStyle/>
          <a:p>
            <a:r>
              <a:rPr lang="en-US"/>
              <a:t>Click to Edit</a:t>
            </a:r>
          </a:p>
        </p:txBody>
      </p:sp>
      <p:sp>
        <p:nvSpPr>
          <p:cNvPr id="11" name="Text Placeholder 2"/>
          <p:cNvSpPr>
            <a:spLocks noGrp="1"/>
          </p:cNvSpPr>
          <p:nvPr>
            <p:ph type="body" idx="1"/>
          </p:nvPr>
        </p:nvSpPr>
        <p:spPr>
          <a:xfrm>
            <a:off x="355600" y="1066800"/>
            <a:ext cx="10286999" cy="4914900"/>
          </a:xfrm>
          <a:prstGeom prst="rect">
            <a:avLst/>
          </a:prstGeom>
        </p:spPr>
        <p:txBody>
          <a:bodyPr vert="horz" lIns="0" tIns="228600" rIns="0" bIns="0" rtlCol="0" anchor="ctr" anchorCtr="0">
            <a:normAutofit/>
          </a:bodyPr>
          <a:lstStyle/>
          <a:p>
            <a:pPr lvl="0"/>
            <a:r>
              <a:rPr lang="en-US"/>
              <a:t>Click to edit</a:t>
            </a:r>
          </a:p>
          <a:p>
            <a:pPr marL="457200" lvl="1" indent="-228600" algn="l" defTabSz="457200" rtl="0" eaLnBrk="1" latinLnBrk="0" hangingPunct="1">
              <a:spcBef>
                <a:spcPct val="20000"/>
              </a:spcBef>
              <a:buClr>
                <a:srgbClr val="1E4056"/>
              </a:buClr>
              <a:buFont typeface="Wingdings" charset="2"/>
              <a:buChar char="§"/>
            </a:pPr>
            <a:r>
              <a:rPr lang="en-US"/>
              <a:t>Second level</a:t>
            </a:r>
          </a:p>
          <a:p>
            <a:pPr marL="685800" lvl="2" indent="-228600" algn="l" defTabSz="457200" rtl="0" eaLnBrk="1" latinLnBrk="0" hangingPunct="1">
              <a:spcBef>
                <a:spcPct val="20000"/>
              </a:spcBef>
              <a:buClr>
                <a:srgbClr val="1E4056"/>
              </a:buClr>
              <a:buSzPct val="100000"/>
              <a:buFont typeface="Wingdings" panose="05000000000000000000" pitchFamily="2" charset="2"/>
              <a:buChar char="§"/>
            </a:pPr>
            <a:r>
              <a:rPr lang="en-US"/>
              <a:t>Third level</a:t>
            </a:r>
          </a:p>
          <a:p>
            <a:pPr marL="914400" lvl="3" indent="-228600" algn="l" defTabSz="457200" rtl="0" eaLnBrk="1" latinLnBrk="0" hangingPunct="1">
              <a:spcBef>
                <a:spcPct val="20000"/>
              </a:spcBef>
              <a:buClr>
                <a:srgbClr val="1E4056"/>
              </a:buClr>
              <a:buSzPct val="100000"/>
              <a:buFont typeface="Wingdings" panose="05000000000000000000" pitchFamily="2" charset="2"/>
              <a:buChar char="§"/>
            </a:pPr>
            <a:r>
              <a:rPr lang="en-US"/>
              <a:t>Fourth level</a:t>
            </a:r>
          </a:p>
          <a:p>
            <a:pPr marL="1143000" lvl="4" indent="-228600" algn="l" defTabSz="457200" rtl="0" eaLnBrk="1" latinLnBrk="0" hangingPunct="1">
              <a:spcBef>
                <a:spcPct val="20000"/>
              </a:spcBef>
              <a:buClr>
                <a:srgbClr val="1E4056"/>
              </a:buClr>
              <a:buSzPct val="100000"/>
              <a:buFont typeface="Wingdings" panose="05000000000000000000" pitchFamily="2" charset="2"/>
              <a:buChar char="§"/>
            </a:pPr>
            <a:r>
              <a:rPr lang="en-US"/>
              <a:t>Fifth level</a:t>
            </a:r>
          </a:p>
        </p:txBody>
      </p:sp>
      <p:pic>
        <p:nvPicPr>
          <p:cNvPr id="12" name="Picture 11"/>
          <p:cNvPicPr>
            <a:picLocks noChangeAspect="1"/>
          </p:cNvPicPr>
          <p:nvPr userDrawn="1"/>
        </p:nvPicPr>
        <p:blipFill>
          <a:blip r:embed="rId16" cstate="print">
            <a:extLst>
              <a:ext uri="{28A0092B-C50C-407E-A947-70E740481C1C}">
                <a14:useLocalDpi xmlns:a14="http://schemas.microsoft.com/office/drawing/2010/main"/>
              </a:ext>
            </a:extLst>
          </a:blip>
          <a:stretch>
            <a:fillRect/>
          </a:stretch>
        </p:blipFill>
        <p:spPr>
          <a:xfrm>
            <a:off x="10919678" y="236303"/>
            <a:ext cx="991639" cy="398355"/>
          </a:xfrm>
          <a:prstGeom prst="rect">
            <a:avLst/>
          </a:prstGeom>
          <a:noFill/>
          <a:ln>
            <a:noFill/>
          </a:ln>
        </p:spPr>
      </p:pic>
      <p:sp>
        <p:nvSpPr>
          <p:cNvPr id="20" name="Rectangle 19">
            <a:extLst>
              <a:ext uri="{FF2B5EF4-FFF2-40B4-BE49-F238E27FC236}">
                <a16:creationId xmlns:a16="http://schemas.microsoft.com/office/drawing/2014/main" id="{C82B608A-8973-E74F-9000-3CD5D7893E6F}"/>
              </a:ext>
            </a:extLst>
          </p:cNvPr>
          <p:cNvSpPr/>
          <p:nvPr userDrawn="1"/>
        </p:nvSpPr>
        <p:spPr>
          <a:xfrm>
            <a:off x="0" y="6606769"/>
            <a:ext cx="10629899" cy="251231"/>
          </a:xfrm>
          <a:prstGeom prst="rect">
            <a:avLst/>
          </a:prstGeom>
          <a:gradFill flip="none" rotWithShape="1">
            <a:gsLst>
              <a:gs pos="90000">
                <a:schemeClr val="accent2"/>
              </a:gs>
              <a:gs pos="0">
                <a:schemeClr val="accent1"/>
              </a:gs>
            </a:gsLst>
            <a:lin ang="10800000" scaled="1"/>
            <a:tileRect/>
          </a:gradFill>
        </p:spPr>
        <p:txBody>
          <a:bodyPr vert="horz" lIns="338328" tIns="91440" rIns="91440" bIns="91440" rtlCol="0" anchor="ctr" anchorCtr="0"/>
          <a:lstStyle/>
          <a:p>
            <a:pPr lvl="0"/>
            <a:endParaRPr lang="en-US" sz="900" b="0" i="0">
              <a:solidFill>
                <a:schemeClr val="bg1"/>
              </a:solidFill>
              <a:latin typeface="Barlow" pitchFamily="2" charset="77"/>
              <a:cs typeface="Arial Black" panose="020B0604020202020204" pitchFamily="34" charset="0"/>
            </a:endParaRPr>
          </a:p>
        </p:txBody>
      </p:sp>
      <p:sp>
        <p:nvSpPr>
          <p:cNvPr id="2" name="Footer Placeholder 1">
            <a:extLst>
              <a:ext uri="{FF2B5EF4-FFF2-40B4-BE49-F238E27FC236}">
                <a16:creationId xmlns:a16="http://schemas.microsoft.com/office/drawing/2014/main" id="{C8A8D3E2-8096-4AF5-B142-B8C380533715}"/>
              </a:ext>
            </a:extLst>
          </p:cNvPr>
          <p:cNvSpPr>
            <a:spLocks noGrp="1"/>
          </p:cNvSpPr>
          <p:nvPr>
            <p:ph type="ftr" sz="quarter" idx="3"/>
          </p:nvPr>
        </p:nvSpPr>
        <p:spPr>
          <a:xfrm>
            <a:off x="342900" y="6616018"/>
            <a:ext cx="8059640" cy="241982"/>
          </a:xfrm>
          <a:prstGeom prst="rect">
            <a:avLst/>
          </a:prstGeom>
          <a:noFill/>
        </p:spPr>
        <p:txBody>
          <a:bodyPr vert="horz" lIns="0" tIns="91440" rIns="91440" bIns="91440" rtlCol="0" anchor="ctr" anchorCtr="0">
            <a:noAutofit/>
          </a:bodyPr>
          <a:lstStyle>
            <a:lvl1pPr>
              <a:lnSpc>
                <a:spcPct val="80000"/>
              </a:lnSpc>
              <a:defRPr lang="en-US" sz="900" b="0" i="0" smtClean="0">
                <a:solidFill>
                  <a:schemeClr val="bg1"/>
                </a:solidFill>
                <a:latin typeface="Barlow" pitchFamily="2" charset="77"/>
                <a:cs typeface="Arial Black" panose="020B0604020202020204" pitchFamily="34" charset="0"/>
              </a:defRPr>
            </a:lvl1pPr>
          </a:lstStyle>
          <a:p>
            <a:r>
              <a:rPr lang="en-US"/>
              <a:t>Analog Devices Confidential Information. ©2021 Analog Devices, Inc. All rights reserved.</a:t>
            </a:r>
          </a:p>
        </p:txBody>
      </p:sp>
      <p:sp>
        <p:nvSpPr>
          <p:cNvPr id="4" name="Slide Number Placeholder 3">
            <a:extLst>
              <a:ext uri="{FF2B5EF4-FFF2-40B4-BE49-F238E27FC236}">
                <a16:creationId xmlns:a16="http://schemas.microsoft.com/office/drawing/2014/main" id="{3F975B83-C1F8-4E53-8C02-280E1ED424B7}"/>
              </a:ext>
            </a:extLst>
          </p:cNvPr>
          <p:cNvSpPr>
            <a:spLocks noGrp="1"/>
          </p:cNvSpPr>
          <p:nvPr>
            <p:ph type="sldNum" sz="quarter" idx="4"/>
          </p:nvPr>
        </p:nvSpPr>
        <p:spPr>
          <a:xfrm>
            <a:off x="10629901" y="6613018"/>
            <a:ext cx="1219199" cy="241982"/>
          </a:xfrm>
          <a:prstGeom prst="rect">
            <a:avLst/>
          </a:prstGeom>
        </p:spPr>
        <p:txBody>
          <a:bodyPr vert="horz" lIns="91440" tIns="91440" rIns="0" bIns="91440" rtlCol="0" anchor="ctr" anchorCtr="0"/>
          <a:lstStyle>
            <a:lvl1pPr algn="r">
              <a:lnSpc>
                <a:spcPct val="80000"/>
              </a:lnSpc>
              <a:defRPr kumimoji="0" lang="en-US" sz="1000" b="1" i="0" u="none" strike="noStrike" cap="none" spc="0" normalizeH="0" baseline="0" smtClean="0">
                <a:ln>
                  <a:noFill/>
                </a:ln>
                <a:solidFill>
                  <a:schemeClr val="tx2">
                    <a:lumMod val="60000"/>
                    <a:lumOff val="40000"/>
                  </a:schemeClr>
                </a:solidFill>
                <a:effectLst/>
                <a:uLnTx/>
                <a:uFillTx/>
                <a:latin typeface="Barlow" pitchFamily="2" charset="77"/>
              </a:defRPr>
            </a:lvl1pPr>
          </a:lstStyle>
          <a:p>
            <a:pPr>
              <a:defRPr/>
            </a:pPr>
            <a:fld id="{A9CE67A1-BA7F-A74E-B5D7-615746DEEC2B}" type="slidenum">
              <a:rPr lang="en-US" smtClean="0"/>
              <a:pPr>
                <a:defRPr/>
              </a:pPr>
              <a:t>‹#›</a:t>
            </a:fld>
            <a:endParaRPr lang="en-US" baseline="-11000"/>
          </a:p>
        </p:txBody>
      </p:sp>
      <p:sp>
        <p:nvSpPr>
          <p:cNvPr id="9" name="Date Placeholder 3">
            <a:extLst>
              <a:ext uri="{FF2B5EF4-FFF2-40B4-BE49-F238E27FC236}">
                <a16:creationId xmlns:a16="http://schemas.microsoft.com/office/drawing/2014/main" id="{4CE817F5-DA59-4CF8-A065-2F8C60D2ECF4}"/>
              </a:ext>
            </a:extLst>
          </p:cNvPr>
          <p:cNvSpPr>
            <a:spLocks noGrp="1"/>
          </p:cNvSpPr>
          <p:nvPr>
            <p:ph type="dt" sz="half" idx="2"/>
          </p:nvPr>
        </p:nvSpPr>
        <p:spPr>
          <a:xfrm>
            <a:off x="8402541" y="6616018"/>
            <a:ext cx="2227359" cy="241982"/>
          </a:xfrm>
          <a:prstGeom prst="rect">
            <a:avLst/>
          </a:prstGeom>
        </p:spPr>
        <p:txBody>
          <a:bodyPr lIns="0" tIns="0" rIns="182880" bIns="0" anchor="ctr" anchorCtr="0"/>
          <a:lstStyle>
            <a:lvl1pPr algn="r">
              <a:lnSpc>
                <a:spcPct val="80000"/>
              </a:lnSpc>
              <a:defRPr lang="en-US" sz="1000" b="0" i="0" kern="1200" smtClean="0">
                <a:solidFill>
                  <a:schemeClr val="bg1"/>
                </a:solidFill>
                <a:latin typeface="Barlow" pitchFamily="2" charset="77"/>
                <a:ea typeface="+mn-ea"/>
                <a:cs typeface="+mn-cs"/>
              </a:defRPr>
            </a:lvl1pPr>
          </a:lstStyle>
          <a:p>
            <a:fld id="{5953179D-8625-524E-A034-639263ACD100}" type="datetime3">
              <a:rPr lang="en-US" smtClean="0"/>
              <a:pPr/>
              <a:t>3 October 2022</a:t>
            </a:fld>
            <a:endParaRPr lang="en-US"/>
          </a:p>
        </p:txBody>
      </p:sp>
      <p:sp>
        <p:nvSpPr>
          <p:cNvPr id="5" name="TextBox 4">
            <a:extLst>
              <a:ext uri="{FF2B5EF4-FFF2-40B4-BE49-F238E27FC236}">
                <a16:creationId xmlns:a16="http://schemas.microsoft.com/office/drawing/2014/main" id="{D4D93659-4415-8C41-805C-01463B0FE599}"/>
              </a:ext>
            </a:extLst>
          </p:cNvPr>
          <p:cNvSpPr txBox="1"/>
          <p:nvPr userDrawn="1"/>
        </p:nvSpPr>
        <p:spPr>
          <a:xfrm>
            <a:off x="2193324" y="2860589"/>
            <a:ext cx="0" cy="0"/>
          </a:xfrm>
          <a:prstGeom prst="rect">
            <a:avLst/>
          </a:prstGeom>
          <a:noFill/>
        </p:spPr>
        <p:txBody>
          <a:bodyPr wrap="none" lIns="0" tIns="0" rIns="0" bIns="0" rtlCol="0">
            <a:noAutofit/>
          </a:bodyPr>
          <a:lstStyle/>
          <a:p>
            <a:pPr marL="228600" indent="-228600" defTabSz="457200">
              <a:spcBef>
                <a:spcPts val="1000"/>
              </a:spcBef>
              <a:buClr>
                <a:srgbClr val="1E4056"/>
              </a:buClr>
              <a:buSzPct val="75000"/>
              <a:buFont typeface="Barlow"/>
              <a:buChar char="►"/>
            </a:pPr>
            <a:endParaRPr lang="en-US" sz="2000">
              <a:solidFill>
                <a:srgbClr val="000000"/>
              </a:solidFill>
            </a:endParaRPr>
          </a:p>
        </p:txBody>
      </p:sp>
    </p:spTree>
    <p:extLst>
      <p:ext uri="{BB962C8B-B14F-4D97-AF65-F5344CB8AC3E}">
        <p14:creationId xmlns:p14="http://schemas.microsoft.com/office/powerpoint/2010/main" val="2279805908"/>
      </p:ext>
    </p:extLst>
  </p:cSld>
  <p:clrMap bg1="lt1" tx1="dk1" bg2="lt2" tx2="dk2" accent1="accent1" accent2="accent2" accent3="accent3" accent4="accent4" accent5="accent5" accent6="accent6" hlink="hlink" folHlink="folHlink"/>
  <p:sldLayoutIdLst>
    <p:sldLayoutId id="2147483705" r:id="rId1"/>
    <p:sldLayoutId id="2147483697" r:id="rId2"/>
    <p:sldLayoutId id="2147483678" r:id="rId3"/>
    <p:sldLayoutId id="2147483709" r:id="rId4"/>
    <p:sldLayoutId id="2147483699" r:id="rId5"/>
    <p:sldLayoutId id="2147483708" r:id="rId6"/>
    <p:sldLayoutId id="2147483677" r:id="rId7"/>
    <p:sldLayoutId id="2147483698" r:id="rId8"/>
    <p:sldLayoutId id="2147483681" r:id="rId9"/>
    <p:sldLayoutId id="2147483702" r:id="rId10"/>
    <p:sldLayoutId id="2147483679" r:id="rId11"/>
    <p:sldLayoutId id="2147483703" r:id="rId12"/>
    <p:sldLayoutId id="2147483707"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marL="0" indent="0" algn="l" defTabSz="457200" rtl="0" eaLnBrk="1" latinLnBrk="0" hangingPunct="1">
        <a:lnSpc>
          <a:spcPct val="80000"/>
        </a:lnSpc>
        <a:spcBef>
          <a:spcPct val="0"/>
        </a:spcBef>
        <a:buNone/>
        <a:defRPr sz="3600" b="0" i="0" kern="1200" spc="-100" baseline="0">
          <a:solidFill>
            <a:schemeClr val="accent2"/>
          </a:solidFill>
          <a:latin typeface="Barlow" pitchFamily="2" charset="77"/>
          <a:ea typeface="+mj-ea"/>
          <a:cs typeface="+mj-cs"/>
        </a:defRPr>
      </a:lvl1pPr>
    </p:titleStyle>
    <p:bodyStyle>
      <a:lvl1pPr marL="228600" indent="-228600" algn="l" defTabSz="457200" rtl="0" eaLnBrk="1" latinLnBrk="0" hangingPunct="1">
        <a:lnSpc>
          <a:spcPct val="90000"/>
        </a:lnSpc>
        <a:spcBef>
          <a:spcPts val="1000"/>
        </a:spcBef>
        <a:spcAft>
          <a:spcPts val="400"/>
        </a:spcAft>
        <a:buClr>
          <a:schemeClr val="bg2"/>
        </a:buClr>
        <a:buSzPct val="65000"/>
        <a:buFont typeface="Arial" panose="020B0604020202020204" pitchFamily="34" charset="0"/>
        <a:buChar char="►"/>
        <a:defRPr lang="en-US" sz="2600" b="0" i="0" kern="1200" baseline="0" dirty="0" smtClean="0">
          <a:solidFill>
            <a:srgbClr val="000000"/>
          </a:solidFill>
          <a:latin typeface="Barlow" pitchFamily="2" charset="77"/>
          <a:ea typeface="+mn-ea"/>
          <a:cs typeface="+mn-cs"/>
        </a:defRPr>
      </a:lvl1pPr>
      <a:lvl2pPr marL="514350" indent="-285750" algn="l" defTabSz="457200" rtl="0" eaLnBrk="1" latinLnBrk="0" hangingPunct="1">
        <a:lnSpc>
          <a:spcPct val="90000"/>
        </a:lnSpc>
        <a:spcBef>
          <a:spcPct val="20000"/>
        </a:spcBef>
        <a:spcAft>
          <a:spcPts val="400"/>
        </a:spcAft>
        <a:buClr>
          <a:schemeClr val="bg2"/>
        </a:buClr>
        <a:buFont typeface="Arial"/>
        <a:buChar char="–"/>
        <a:defRPr lang="en-US" sz="2000" b="0" i="0" kern="1200" baseline="0" dirty="0" smtClean="0">
          <a:solidFill>
            <a:srgbClr val="000000"/>
          </a:solidFill>
          <a:latin typeface="Barlow" pitchFamily="2" charset="77"/>
          <a:ea typeface="+mn-ea"/>
          <a:cs typeface="+mn-cs"/>
        </a:defRPr>
      </a:lvl2pPr>
      <a:lvl3pPr marL="742950" indent="-285750" algn="l" defTabSz="457200" rtl="0" eaLnBrk="1" latinLnBrk="0" hangingPunct="1">
        <a:lnSpc>
          <a:spcPct val="90000"/>
        </a:lnSpc>
        <a:spcBef>
          <a:spcPct val="20000"/>
        </a:spcBef>
        <a:spcAft>
          <a:spcPts val="400"/>
        </a:spcAft>
        <a:buClr>
          <a:schemeClr val="bg2"/>
        </a:buClr>
        <a:buFont typeface="Arial"/>
        <a:buChar char="•"/>
        <a:defRPr lang="en-US" sz="1800" b="0" i="0" kern="1200" baseline="0" dirty="0" smtClean="0">
          <a:solidFill>
            <a:srgbClr val="000000"/>
          </a:solidFill>
          <a:latin typeface="Barlow" pitchFamily="2" charset="77"/>
          <a:ea typeface="+mn-ea"/>
          <a:cs typeface="+mn-cs"/>
        </a:defRPr>
      </a:lvl3pPr>
      <a:lvl4pPr marL="971550" indent="-285750" algn="l" defTabSz="457200" rtl="0" eaLnBrk="1" latinLnBrk="0" hangingPunct="1">
        <a:lnSpc>
          <a:spcPct val="90000"/>
        </a:lnSpc>
        <a:spcBef>
          <a:spcPct val="20000"/>
        </a:spcBef>
        <a:spcAft>
          <a:spcPts val="400"/>
        </a:spcAft>
        <a:buClr>
          <a:schemeClr val="bg2"/>
        </a:buClr>
        <a:buFont typeface="Arial"/>
        <a:buChar char="–"/>
        <a:defRPr lang="en-US" sz="1200" b="0" i="0" kern="1200" dirty="0" smtClean="0">
          <a:solidFill>
            <a:srgbClr val="000000"/>
          </a:solidFill>
          <a:latin typeface="Barlow" pitchFamily="2" charset="77"/>
          <a:ea typeface="+mn-ea"/>
          <a:cs typeface="+mn-cs"/>
        </a:defRPr>
      </a:lvl4pPr>
      <a:lvl5pPr marL="2057400" indent="-228600" algn="l" defTabSz="457200" rtl="0" eaLnBrk="1" latinLnBrk="0" hangingPunct="1">
        <a:lnSpc>
          <a:spcPct val="90000"/>
        </a:lnSpc>
        <a:spcBef>
          <a:spcPct val="20000"/>
        </a:spcBef>
        <a:spcAft>
          <a:spcPts val="400"/>
        </a:spcAft>
        <a:buClr>
          <a:schemeClr val="bg2"/>
        </a:buClr>
        <a:buFont typeface="Arial"/>
        <a:buChar char="»"/>
        <a:defRPr lang="en-US" sz="1200" b="0" i="0" kern="1200" baseline="0" dirty="0">
          <a:solidFill>
            <a:srgbClr val="000000"/>
          </a:solidFill>
          <a:latin typeface="Barlow" pitchFamily="2" charset="77"/>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3949" userDrawn="1">
          <p15:clr>
            <a:srgbClr val="F26B43"/>
          </p15:clr>
        </p15:guide>
        <p15:guide id="1" orient="horz" pos="3768" userDrawn="1">
          <p15:clr>
            <a:srgbClr val="F26B43"/>
          </p15:clr>
        </p15:guide>
        <p15:guide id="2" pos="216" userDrawn="1">
          <p15:clr>
            <a:srgbClr val="F26B43"/>
          </p15:clr>
        </p15:guide>
        <p15:guide id="3" pos="7464" userDrawn="1">
          <p15:clr>
            <a:srgbClr val="F26B43"/>
          </p15:clr>
        </p15:guide>
        <p15:guide id="4" orient="horz" pos="528" userDrawn="1">
          <p15:clr>
            <a:srgbClr val="F26B43"/>
          </p15:clr>
        </p15:guide>
        <p15:guide id="5" pos="3725" userDrawn="1">
          <p15:clr>
            <a:srgbClr val="F26B43"/>
          </p15:clr>
        </p15:guide>
        <p15:guide id="6" orient="horz" pos="672" userDrawn="1">
          <p15:clr>
            <a:srgbClr val="F26B43"/>
          </p15:clr>
        </p15:guide>
        <p15:guide id="7" pos="669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52.png"/><Relationship Id="rId7" Type="http://schemas.openxmlformats.org/officeDocument/2006/relationships/image" Target="../media/image55.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microsoft.com/office/2007/relationships/hdphoto" Target="../media/hdphoto1.wdp"/><Relationship Id="rId11" Type="http://schemas.openxmlformats.org/officeDocument/2006/relationships/image" Target="../media/image57.png"/><Relationship Id="rId5" Type="http://schemas.openxmlformats.org/officeDocument/2006/relationships/image" Target="../media/image54.png"/><Relationship Id="rId10" Type="http://schemas.microsoft.com/office/2007/relationships/hdphoto" Target="../media/hdphoto3.wdp"/><Relationship Id="rId4" Type="http://schemas.openxmlformats.org/officeDocument/2006/relationships/image" Target="../media/image53.png"/><Relationship Id="rId9" Type="http://schemas.openxmlformats.org/officeDocument/2006/relationships/image" Target="../media/image56.png"/></Relationships>
</file>

<file path=ppt/slides/_rels/slide11.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8.emf"/><Relationship Id="rId1" Type="http://schemas.openxmlformats.org/officeDocument/2006/relationships/slideLayout" Target="../slideLayouts/slideLayout3.xml"/><Relationship Id="rId5" Type="http://schemas.openxmlformats.org/officeDocument/2006/relationships/image" Target="../media/image61.emf"/><Relationship Id="rId4" Type="http://schemas.openxmlformats.org/officeDocument/2006/relationships/image" Target="../media/image60.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2.png"/><Relationship Id="rId3" Type="http://schemas.openxmlformats.org/officeDocument/2006/relationships/image" Target="../media/image62.png"/><Relationship Id="rId7" Type="http://schemas.openxmlformats.org/officeDocument/2006/relationships/image" Target="../media/image66.png"/><Relationship Id="rId12" Type="http://schemas.openxmlformats.org/officeDocument/2006/relationships/image" Target="../media/image71.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65.svg"/><Relationship Id="rId11" Type="http://schemas.openxmlformats.org/officeDocument/2006/relationships/image" Target="../media/image70.png"/><Relationship Id="rId5" Type="http://schemas.openxmlformats.org/officeDocument/2006/relationships/image" Target="../media/image64.png"/><Relationship Id="rId15" Type="http://schemas.openxmlformats.org/officeDocument/2006/relationships/image" Target="../media/image74.png"/><Relationship Id="rId10" Type="http://schemas.openxmlformats.org/officeDocument/2006/relationships/image" Target="../media/image69.png"/><Relationship Id="rId4" Type="http://schemas.openxmlformats.org/officeDocument/2006/relationships/image" Target="../media/image63.svg"/><Relationship Id="rId9" Type="http://schemas.openxmlformats.org/officeDocument/2006/relationships/image" Target="../media/image68.png"/><Relationship Id="rId14" Type="http://schemas.openxmlformats.org/officeDocument/2006/relationships/image" Target="../media/image73.png"/></Relationships>
</file>

<file path=ppt/slides/_rels/slide14.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hyperlink" Target="https://otosense.analog.com/order-now" TargetMode="External"/><Relationship Id="rId7" Type="http://schemas.openxmlformats.org/officeDocument/2006/relationships/image" Target="../media/image78.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image" Target="../media/image76.png"/><Relationship Id="rId10" Type="http://schemas.openxmlformats.org/officeDocument/2006/relationships/image" Target="../media/image81.png"/><Relationship Id="rId4" Type="http://schemas.openxmlformats.org/officeDocument/2006/relationships/image" Target="../media/image75.png"/><Relationship Id="rId9" Type="http://schemas.openxmlformats.org/officeDocument/2006/relationships/image" Target="../media/image80.png"/></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3.xml"/><Relationship Id="rId5" Type="http://schemas.openxmlformats.org/officeDocument/2006/relationships/image" Target="../media/image90.png"/><Relationship Id="rId4" Type="http://schemas.openxmlformats.org/officeDocument/2006/relationships/image" Target="../media/image89.png"/></Relationships>
</file>

<file path=ppt/slides/_rels/slide2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3.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sv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3.xml"/><Relationship Id="rId6" Type="http://schemas.openxmlformats.org/officeDocument/2006/relationships/image" Target="../media/image23.jpeg"/><Relationship Id="rId5" Type="http://schemas.openxmlformats.org/officeDocument/2006/relationships/image" Target="../media/image22.svg"/><Relationship Id="rId4" Type="http://schemas.openxmlformats.org/officeDocument/2006/relationships/image" Target="../media/image21.png"/><Relationship Id="rId9" Type="http://schemas.openxmlformats.org/officeDocument/2006/relationships/image" Target="../media/image26.jpe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38.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jpe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31.svg"/><Relationship Id="rId11" Type="http://schemas.openxmlformats.org/officeDocument/2006/relationships/image" Target="../media/image36.tiff"/><Relationship Id="rId5" Type="http://schemas.openxmlformats.org/officeDocument/2006/relationships/image" Target="../media/image30.png"/><Relationship Id="rId15" Type="http://schemas.openxmlformats.org/officeDocument/2006/relationships/image" Target="../media/image40.png"/><Relationship Id="rId10" Type="http://schemas.openxmlformats.org/officeDocument/2006/relationships/image" Target="../media/image35.png"/><Relationship Id="rId4" Type="http://schemas.openxmlformats.org/officeDocument/2006/relationships/image" Target="../media/image29.svg"/><Relationship Id="rId9" Type="http://schemas.openxmlformats.org/officeDocument/2006/relationships/image" Target="../media/image34.png"/><Relationship Id="rId14" Type="http://schemas.openxmlformats.org/officeDocument/2006/relationships/image" Target="../media/image39.png"/></Relationships>
</file>

<file path=ppt/slides/_rels/slide9.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0.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44.png"/><Relationship Id="rId11" Type="http://schemas.openxmlformats.org/officeDocument/2006/relationships/image" Target="../media/image48.png"/><Relationship Id="rId5" Type="http://schemas.openxmlformats.org/officeDocument/2006/relationships/image" Target="../media/image43.png"/><Relationship Id="rId10" Type="http://schemas.openxmlformats.org/officeDocument/2006/relationships/slide" Target="slide21.xml"/><Relationship Id="rId4" Type="http://schemas.openxmlformats.org/officeDocument/2006/relationships/image" Target="../media/image42.png"/><Relationship Id="rId9" Type="http://schemas.openxmlformats.org/officeDocument/2006/relationships/image" Target="../media/image47.jpeg"/><Relationship Id="rId14" Type="http://schemas.openxmlformats.org/officeDocument/2006/relationships/image" Target="../media/image5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7930C47-8324-447D-862D-507ED7ECB8B0}"/>
              </a:ext>
            </a:extLst>
          </p:cNvPr>
          <p:cNvSpPr>
            <a:spLocks noGrp="1"/>
          </p:cNvSpPr>
          <p:nvPr>
            <p:ph type="body" idx="1"/>
          </p:nvPr>
        </p:nvSpPr>
        <p:spPr/>
        <p:txBody>
          <a:bodyPr/>
          <a:lstStyle/>
          <a:p>
            <a:r>
              <a:rPr lang="en-US" dirty="0"/>
              <a:t>February 2022</a:t>
            </a:r>
          </a:p>
        </p:txBody>
      </p:sp>
      <p:sp>
        <p:nvSpPr>
          <p:cNvPr id="3" name="Text Placeholder 2">
            <a:extLst>
              <a:ext uri="{FF2B5EF4-FFF2-40B4-BE49-F238E27FC236}">
                <a16:creationId xmlns:a16="http://schemas.microsoft.com/office/drawing/2014/main" id="{0BF4C3C0-C68E-4FCD-8BCD-2F6C30CCBA50}"/>
              </a:ext>
            </a:extLst>
          </p:cNvPr>
          <p:cNvSpPr>
            <a:spLocks noGrp="1"/>
          </p:cNvSpPr>
          <p:nvPr>
            <p:ph type="body" sz="quarter" idx="12"/>
          </p:nvPr>
        </p:nvSpPr>
        <p:spPr>
          <a:xfrm>
            <a:off x="342900" y="2495112"/>
            <a:ext cx="5570538" cy="1994392"/>
          </a:xfrm>
        </p:spPr>
        <p:txBody>
          <a:bodyPr/>
          <a:lstStyle/>
          <a:p>
            <a:r>
              <a:rPr lang="en-US" dirty="0"/>
              <a:t>Industry 4.0 &amp; The Power of Smart Motor Sensors</a:t>
            </a:r>
          </a:p>
        </p:txBody>
      </p:sp>
      <p:sp>
        <p:nvSpPr>
          <p:cNvPr id="4" name="Footer Placeholder 3">
            <a:extLst>
              <a:ext uri="{FF2B5EF4-FFF2-40B4-BE49-F238E27FC236}">
                <a16:creationId xmlns:a16="http://schemas.microsoft.com/office/drawing/2014/main" id="{6FC782A5-0321-41E6-B5BA-0C95287B0124}"/>
              </a:ext>
            </a:extLst>
          </p:cNvPr>
          <p:cNvSpPr>
            <a:spLocks noGrp="1"/>
          </p:cNvSpPr>
          <p:nvPr>
            <p:ph type="ftr" sz="quarter" idx="3"/>
          </p:nvPr>
        </p:nvSpPr>
        <p:spPr/>
        <p:txBody>
          <a:bodyPr/>
          <a:lstStyle/>
          <a:p>
            <a:r>
              <a:rPr lang="en-US"/>
              <a:t>Analog Devices Confidential Information. ©2021 Analog Devices, Inc. All rights reserved.</a:t>
            </a:r>
          </a:p>
        </p:txBody>
      </p:sp>
      <p:sp>
        <p:nvSpPr>
          <p:cNvPr id="5" name="Slide Number Placeholder 4">
            <a:extLst>
              <a:ext uri="{FF2B5EF4-FFF2-40B4-BE49-F238E27FC236}">
                <a16:creationId xmlns:a16="http://schemas.microsoft.com/office/drawing/2014/main" id="{0B3F283A-B2FC-4152-9DF5-F4B0AF48C986}"/>
              </a:ext>
            </a:extLst>
          </p:cNvPr>
          <p:cNvSpPr>
            <a:spLocks noGrp="1"/>
          </p:cNvSpPr>
          <p:nvPr>
            <p:ph type="sldNum" sz="quarter" idx="4"/>
          </p:nvPr>
        </p:nvSpPr>
        <p:spPr/>
        <p:txBody>
          <a:bodyPr/>
          <a:lstStyle/>
          <a:p>
            <a:pPr>
              <a:defRPr/>
            </a:pPr>
            <a:fld id="{A9CE67A1-BA7F-A74E-B5D7-615746DEEC2B}" type="slidenum">
              <a:rPr lang="en-US" smtClean="0"/>
              <a:pPr>
                <a:defRPr/>
              </a:pPr>
              <a:t>1</a:t>
            </a:fld>
            <a:endParaRPr lang="en-US" baseline="-11000"/>
          </a:p>
        </p:txBody>
      </p:sp>
      <p:sp>
        <p:nvSpPr>
          <p:cNvPr id="6" name="Date Placeholder 5">
            <a:extLst>
              <a:ext uri="{FF2B5EF4-FFF2-40B4-BE49-F238E27FC236}">
                <a16:creationId xmlns:a16="http://schemas.microsoft.com/office/drawing/2014/main" id="{23FA5D08-F6AD-44CC-977E-36FC5ACD1606}"/>
              </a:ext>
            </a:extLst>
          </p:cNvPr>
          <p:cNvSpPr>
            <a:spLocks noGrp="1"/>
          </p:cNvSpPr>
          <p:nvPr>
            <p:ph type="dt" sz="half" idx="2"/>
          </p:nvPr>
        </p:nvSpPr>
        <p:spPr/>
        <p:txBody>
          <a:bodyPr/>
          <a:lstStyle/>
          <a:p>
            <a:fld id="{5953179D-8625-524E-A034-639263ACD100}" type="datetime3">
              <a:rPr lang="en-US" smtClean="0"/>
              <a:pPr/>
              <a:t>3 October 2022</a:t>
            </a:fld>
            <a:endParaRPr lang="en-US"/>
          </a:p>
        </p:txBody>
      </p:sp>
      <p:pic>
        <p:nvPicPr>
          <p:cNvPr id="8" name="Picture 7">
            <a:extLst>
              <a:ext uri="{FF2B5EF4-FFF2-40B4-BE49-F238E27FC236}">
                <a16:creationId xmlns:a16="http://schemas.microsoft.com/office/drawing/2014/main" id="{D5532E12-B0A3-4F0F-9E9E-2A45FBBEDA02}"/>
              </a:ext>
            </a:extLst>
          </p:cNvPr>
          <p:cNvPicPr>
            <a:picLocks noChangeAspect="1"/>
          </p:cNvPicPr>
          <p:nvPr/>
        </p:nvPicPr>
        <p:blipFill>
          <a:blip r:embed="rId3"/>
          <a:stretch>
            <a:fillRect/>
          </a:stretch>
        </p:blipFill>
        <p:spPr>
          <a:xfrm>
            <a:off x="1884572" y="2233860"/>
            <a:ext cx="10307427" cy="5797927"/>
          </a:xfrm>
          <a:prstGeom prst="rect">
            <a:avLst/>
          </a:prstGeom>
        </p:spPr>
      </p:pic>
      <p:sp>
        <p:nvSpPr>
          <p:cNvPr id="7" name="TextBox 6">
            <a:extLst>
              <a:ext uri="{FF2B5EF4-FFF2-40B4-BE49-F238E27FC236}">
                <a16:creationId xmlns:a16="http://schemas.microsoft.com/office/drawing/2014/main" id="{6B5BB32E-0B6F-1D64-B624-6A6D8744EA23}"/>
              </a:ext>
            </a:extLst>
          </p:cNvPr>
          <p:cNvSpPr txBox="1"/>
          <p:nvPr/>
        </p:nvSpPr>
        <p:spPr>
          <a:xfrm>
            <a:off x="10548806" y="328629"/>
            <a:ext cx="1300294" cy="728444"/>
          </a:xfrm>
          <a:prstGeom prst="rect">
            <a:avLst/>
          </a:prstGeom>
          <a:solidFill>
            <a:srgbClr val="FFFF00"/>
          </a:solidFill>
        </p:spPr>
        <p:txBody>
          <a:bodyPr wrap="none" lIns="0" tIns="0" rIns="0" bIns="0" rtlCol="0">
            <a:noAutofit/>
          </a:bodyPr>
          <a:lstStyle/>
          <a:p>
            <a:pPr algn="ctr" defTabSz="457200">
              <a:spcBef>
                <a:spcPts val="1000"/>
              </a:spcBef>
              <a:buClr>
                <a:srgbClr val="1E4056"/>
              </a:buClr>
              <a:buSzPct val="75000"/>
            </a:pPr>
            <a:r>
              <a:rPr lang="en-US" sz="1400" dirty="0">
                <a:solidFill>
                  <a:srgbClr val="FF0000"/>
                </a:solidFill>
                <a:highlight>
                  <a:srgbClr val="FFFF00"/>
                </a:highlight>
              </a:rPr>
              <a:t>PARTNER LOGO</a:t>
            </a:r>
          </a:p>
          <a:p>
            <a:pPr algn="ctr" defTabSz="457200">
              <a:spcBef>
                <a:spcPts val="1000"/>
              </a:spcBef>
              <a:buClr>
                <a:srgbClr val="1E4056"/>
              </a:buClr>
              <a:buSzPct val="75000"/>
            </a:pPr>
            <a:r>
              <a:rPr lang="en-US" sz="1400" dirty="0">
                <a:solidFill>
                  <a:srgbClr val="FF0000"/>
                </a:solidFill>
                <a:highlight>
                  <a:srgbClr val="FFFF00"/>
                </a:highlight>
              </a:rPr>
              <a:t>HERE</a:t>
            </a:r>
          </a:p>
        </p:txBody>
      </p:sp>
    </p:spTree>
    <p:extLst>
      <p:ext uri="{BB962C8B-B14F-4D97-AF65-F5344CB8AC3E}">
        <p14:creationId xmlns:p14="http://schemas.microsoft.com/office/powerpoint/2010/main" val="34097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89FC51F-5F79-4CB9-A63B-DD64FC7558C8}"/>
              </a:ext>
            </a:extLst>
          </p:cNvPr>
          <p:cNvSpPr>
            <a:spLocks noGrp="1"/>
          </p:cNvSpPr>
          <p:nvPr>
            <p:ph type="title"/>
          </p:nvPr>
        </p:nvSpPr>
        <p:spPr/>
        <p:txBody>
          <a:bodyPr/>
          <a:lstStyle/>
          <a:p>
            <a:r>
              <a:rPr lang="en-US" dirty="0"/>
              <a:t>How Our Solution Can Help You</a:t>
            </a:r>
          </a:p>
        </p:txBody>
      </p:sp>
      <p:sp>
        <p:nvSpPr>
          <p:cNvPr id="4" name="Footer Placeholder 3">
            <a:extLst>
              <a:ext uri="{FF2B5EF4-FFF2-40B4-BE49-F238E27FC236}">
                <a16:creationId xmlns:a16="http://schemas.microsoft.com/office/drawing/2014/main" id="{1B158C37-2585-4B34-87D7-C4ECE800983B}"/>
              </a:ext>
            </a:extLst>
          </p:cNvPr>
          <p:cNvSpPr>
            <a:spLocks noGrp="1"/>
          </p:cNvSpPr>
          <p:nvPr>
            <p:ph type="ftr" sz="quarter" idx="3"/>
          </p:nvPr>
        </p:nvSpPr>
        <p:spPr/>
        <p:txBody>
          <a:bodyPr/>
          <a:lstStyle/>
          <a:p>
            <a:r>
              <a:rPr lang="en-US"/>
              <a:t>Analog Devices Confidential Information. ©2021 Analog Devices, Inc. All rights reserved.</a:t>
            </a:r>
          </a:p>
        </p:txBody>
      </p:sp>
      <p:sp>
        <p:nvSpPr>
          <p:cNvPr id="5" name="Slide Number Placeholder 4">
            <a:extLst>
              <a:ext uri="{FF2B5EF4-FFF2-40B4-BE49-F238E27FC236}">
                <a16:creationId xmlns:a16="http://schemas.microsoft.com/office/drawing/2014/main" id="{DA040291-EDC0-47A3-918A-CF4D64EBB6AD}"/>
              </a:ext>
            </a:extLst>
          </p:cNvPr>
          <p:cNvSpPr>
            <a:spLocks noGrp="1"/>
          </p:cNvSpPr>
          <p:nvPr>
            <p:ph type="sldNum" sz="quarter" idx="4"/>
          </p:nvPr>
        </p:nvSpPr>
        <p:spPr/>
        <p:txBody>
          <a:bodyPr/>
          <a:lstStyle/>
          <a:p>
            <a:pPr>
              <a:defRPr/>
            </a:pPr>
            <a:fld id="{A9CE67A1-BA7F-A74E-B5D7-615746DEEC2B}" type="slidenum">
              <a:rPr lang="en-US" smtClean="0"/>
              <a:pPr>
                <a:defRPr/>
              </a:pPr>
              <a:t>10</a:t>
            </a:fld>
            <a:endParaRPr lang="en-US" baseline="-11000"/>
          </a:p>
        </p:txBody>
      </p:sp>
      <p:sp>
        <p:nvSpPr>
          <p:cNvPr id="6" name="Date Placeholder 5">
            <a:extLst>
              <a:ext uri="{FF2B5EF4-FFF2-40B4-BE49-F238E27FC236}">
                <a16:creationId xmlns:a16="http://schemas.microsoft.com/office/drawing/2014/main" id="{F6FA0249-7974-4D9C-B04E-C5BF71DD15D5}"/>
              </a:ext>
            </a:extLst>
          </p:cNvPr>
          <p:cNvSpPr>
            <a:spLocks noGrp="1"/>
          </p:cNvSpPr>
          <p:nvPr>
            <p:ph type="dt" sz="half" idx="2"/>
          </p:nvPr>
        </p:nvSpPr>
        <p:spPr/>
        <p:txBody>
          <a:bodyPr/>
          <a:lstStyle/>
          <a:p>
            <a:fld id="{5953179D-8625-524E-A034-639263ACD100}" type="datetime3">
              <a:rPr lang="en-US" smtClean="0"/>
              <a:pPr/>
              <a:t>3 October 2022</a:t>
            </a:fld>
            <a:endParaRPr lang="en-US"/>
          </a:p>
        </p:txBody>
      </p:sp>
      <p:sp>
        <p:nvSpPr>
          <p:cNvPr id="7" name="Rectangle: Rounded Corners 42">
            <a:extLst>
              <a:ext uri="{FF2B5EF4-FFF2-40B4-BE49-F238E27FC236}">
                <a16:creationId xmlns:a16="http://schemas.microsoft.com/office/drawing/2014/main" id="{B141CEA8-1480-4782-AB2F-0FFC78F45E5F}"/>
              </a:ext>
            </a:extLst>
          </p:cNvPr>
          <p:cNvSpPr/>
          <p:nvPr/>
        </p:nvSpPr>
        <p:spPr>
          <a:xfrm>
            <a:off x="7674950" y="3227832"/>
            <a:ext cx="3821014" cy="1404942"/>
          </a:xfrm>
          <a:prstGeom prst="roundRect">
            <a:avLst>
              <a:gd name="adj" fmla="val 3448"/>
            </a:avLst>
          </a:prstGeom>
          <a:ln>
            <a:noFill/>
          </a:ln>
          <a:effectLst>
            <a:outerShdw blurRad="63500" sx="102000" sy="102000" algn="c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marL="137160" indent="-137160">
              <a:buFont typeface="Arial" panose="020B0604020202020204" pitchFamily="34" charset="0"/>
              <a:buChar char="•"/>
            </a:pPr>
            <a:r>
              <a:rPr lang="en-US" sz="1400" b="1">
                <a:latin typeface="Barlow" pitchFamily="2" charset="77"/>
              </a:rPr>
              <a:t>You</a:t>
            </a:r>
            <a:r>
              <a:rPr lang="en-US" sz="1400">
                <a:latin typeface="Barlow" pitchFamily="2" charset="77"/>
              </a:rPr>
              <a:t> are responsible for setting alarms</a:t>
            </a:r>
          </a:p>
          <a:p>
            <a:pPr marL="137160" indent="-137160">
              <a:buFont typeface="Arial" panose="020B0604020202020204" pitchFamily="34" charset="0"/>
              <a:buChar char="•"/>
            </a:pPr>
            <a:endParaRPr lang="en-US" sz="1400">
              <a:latin typeface="Barlow" pitchFamily="2" charset="77"/>
            </a:endParaRPr>
          </a:p>
          <a:p>
            <a:pPr marL="137160" indent="-137160">
              <a:buFont typeface="Arial" panose="020B0604020202020204" pitchFamily="34" charset="0"/>
              <a:buChar char="•"/>
            </a:pPr>
            <a:r>
              <a:rPr lang="en-US" sz="1400" b="1">
                <a:latin typeface="Barlow" pitchFamily="2" charset="77"/>
              </a:rPr>
              <a:t>You</a:t>
            </a:r>
            <a:r>
              <a:rPr lang="en-US" sz="1400">
                <a:latin typeface="Barlow" pitchFamily="2" charset="77"/>
              </a:rPr>
              <a:t> are responsible for training </a:t>
            </a:r>
            <a:r>
              <a:rPr lang="en-US" sz="1400" b="1">
                <a:latin typeface="Barlow" pitchFamily="2" charset="77"/>
              </a:rPr>
              <a:t>ALL</a:t>
            </a:r>
            <a:r>
              <a:rPr lang="en-US" sz="1400">
                <a:latin typeface="Barlow" pitchFamily="2" charset="77"/>
              </a:rPr>
              <a:t> the devices</a:t>
            </a:r>
          </a:p>
          <a:p>
            <a:pPr marL="137160"/>
            <a:endParaRPr lang="en-US" sz="1400">
              <a:latin typeface="Barlow" pitchFamily="2" charset="77"/>
            </a:endParaRPr>
          </a:p>
          <a:p>
            <a:pPr marL="137160" indent="-137160">
              <a:buFont typeface="Arial" panose="020B0604020202020204" pitchFamily="34" charset="0"/>
              <a:buChar char="•"/>
            </a:pPr>
            <a:r>
              <a:rPr lang="en-US" sz="1400" b="1">
                <a:latin typeface="Barlow" pitchFamily="2" charset="77"/>
              </a:rPr>
              <a:t>Experts required </a:t>
            </a:r>
            <a:r>
              <a:rPr lang="en-US" sz="1400">
                <a:latin typeface="Barlow" pitchFamily="2" charset="77"/>
              </a:rPr>
              <a:t>for deeper diagnostics</a:t>
            </a:r>
          </a:p>
        </p:txBody>
      </p:sp>
      <p:sp>
        <p:nvSpPr>
          <p:cNvPr id="8" name="Rectangle: Rounded Corners 43">
            <a:extLst>
              <a:ext uri="{FF2B5EF4-FFF2-40B4-BE49-F238E27FC236}">
                <a16:creationId xmlns:a16="http://schemas.microsoft.com/office/drawing/2014/main" id="{01AE5285-3CB8-4BBB-9C03-C38101A5160C}"/>
              </a:ext>
            </a:extLst>
          </p:cNvPr>
          <p:cNvSpPr/>
          <p:nvPr/>
        </p:nvSpPr>
        <p:spPr>
          <a:xfrm>
            <a:off x="7674950" y="1686741"/>
            <a:ext cx="3821014" cy="1404942"/>
          </a:xfrm>
          <a:prstGeom prst="roundRect">
            <a:avLst>
              <a:gd name="adj" fmla="val 3448"/>
            </a:avLst>
          </a:prstGeom>
          <a:ln>
            <a:noFill/>
          </a:ln>
          <a:effectLst>
            <a:outerShdw blurRad="63500" sx="102000" sy="102000" algn="c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marL="137160" indent="-137160">
              <a:buFont typeface="Arial" panose="020B0604020202020204" pitchFamily="34" charset="0"/>
              <a:buChar char="•"/>
            </a:pPr>
            <a:r>
              <a:rPr lang="en-US" sz="1400">
                <a:latin typeface="Barlow" pitchFamily="2" charset="77"/>
              </a:rPr>
              <a:t>Generic KPIs do not consider system and process interactions</a:t>
            </a:r>
          </a:p>
          <a:p>
            <a:pPr marL="137160" indent="-137160">
              <a:buFont typeface="Arial" panose="020B0604020202020204" pitchFamily="34" charset="0"/>
              <a:buChar char="•"/>
            </a:pPr>
            <a:endParaRPr lang="en-US" sz="1400">
              <a:latin typeface="Barlow" pitchFamily="2" charset="77"/>
            </a:endParaRPr>
          </a:p>
          <a:p>
            <a:pPr marL="137160" indent="-137160">
              <a:buFont typeface="Arial" panose="020B0604020202020204" pitchFamily="34" charset="0"/>
              <a:buChar char="•"/>
            </a:pPr>
            <a:r>
              <a:rPr lang="en-US" sz="1400">
                <a:latin typeface="Barlow" pitchFamily="2" charset="77"/>
              </a:rPr>
              <a:t>Limited diagnostics based on vibration</a:t>
            </a:r>
          </a:p>
          <a:p>
            <a:pPr marL="137160" indent="-137160">
              <a:buFont typeface="Arial" panose="020B0604020202020204" pitchFamily="34" charset="0"/>
              <a:buChar char="•"/>
            </a:pPr>
            <a:endParaRPr lang="en-US" sz="1400">
              <a:latin typeface="Barlow" pitchFamily="2" charset="77"/>
            </a:endParaRPr>
          </a:p>
          <a:p>
            <a:pPr marL="137160" indent="-137160">
              <a:buFont typeface="Arial" panose="020B0604020202020204" pitchFamily="34" charset="0"/>
              <a:buChar char="•"/>
            </a:pPr>
            <a:r>
              <a:rPr lang="en-US" sz="1400" b="1">
                <a:latin typeface="Barlow" pitchFamily="2" charset="77"/>
              </a:rPr>
              <a:t>You</a:t>
            </a:r>
            <a:r>
              <a:rPr lang="en-US" sz="1400">
                <a:latin typeface="Barlow" pitchFamily="2" charset="77"/>
              </a:rPr>
              <a:t> are responsible for training the device</a:t>
            </a:r>
          </a:p>
        </p:txBody>
      </p:sp>
      <p:sp>
        <p:nvSpPr>
          <p:cNvPr id="9" name="Rectangle: Rounded Corners 44">
            <a:extLst>
              <a:ext uri="{FF2B5EF4-FFF2-40B4-BE49-F238E27FC236}">
                <a16:creationId xmlns:a16="http://schemas.microsoft.com/office/drawing/2014/main" id="{4E0CECDB-B6A7-432D-AC0B-E3EF8CD47D18}"/>
              </a:ext>
            </a:extLst>
          </p:cNvPr>
          <p:cNvSpPr/>
          <p:nvPr/>
        </p:nvSpPr>
        <p:spPr>
          <a:xfrm>
            <a:off x="7674321" y="4770521"/>
            <a:ext cx="3821014" cy="1404942"/>
          </a:xfrm>
          <a:prstGeom prst="roundRect">
            <a:avLst>
              <a:gd name="adj" fmla="val 3448"/>
            </a:avLst>
          </a:prstGeom>
          <a:ln>
            <a:noFill/>
          </a:ln>
          <a:effectLst>
            <a:outerShdw blurRad="63500" sx="102000" sy="102000" algn="c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marL="137160" indent="-137160">
              <a:buFont typeface="Arial" panose="020B0604020202020204" pitchFamily="34" charset="0"/>
              <a:buChar char="•"/>
            </a:pPr>
            <a:r>
              <a:rPr lang="en-US" sz="1400">
                <a:latin typeface="Barlow" pitchFamily="2" charset="77"/>
              </a:rPr>
              <a:t>Multiple gateways required</a:t>
            </a:r>
          </a:p>
          <a:p>
            <a:pPr marL="137160" indent="-137160">
              <a:buFont typeface="Arial" panose="020B0604020202020204" pitchFamily="34" charset="0"/>
              <a:buChar char="•"/>
            </a:pPr>
            <a:endParaRPr lang="en-US" sz="1400">
              <a:latin typeface="Barlow" pitchFamily="2" charset="77"/>
            </a:endParaRPr>
          </a:p>
          <a:p>
            <a:pPr marL="137160" indent="-137160">
              <a:buFont typeface="Arial" panose="020B0604020202020204" pitchFamily="34" charset="0"/>
              <a:buChar char="•"/>
            </a:pPr>
            <a:r>
              <a:rPr lang="en-US" sz="1400">
                <a:latin typeface="Barlow" pitchFamily="2" charset="77"/>
              </a:rPr>
              <a:t>Support for training and maintaining devices</a:t>
            </a:r>
          </a:p>
        </p:txBody>
      </p:sp>
      <p:sp>
        <p:nvSpPr>
          <p:cNvPr id="10" name="Rectangle: Rounded Corners 38">
            <a:extLst>
              <a:ext uri="{FF2B5EF4-FFF2-40B4-BE49-F238E27FC236}">
                <a16:creationId xmlns:a16="http://schemas.microsoft.com/office/drawing/2014/main" id="{48C3D163-6D1C-4C8E-A9FA-02C864871A35}"/>
              </a:ext>
            </a:extLst>
          </p:cNvPr>
          <p:cNvSpPr/>
          <p:nvPr/>
        </p:nvSpPr>
        <p:spPr>
          <a:xfrm>
            <a:off x="3680550" y="3226981"/>
            <a:ext cx="3821014" cy="1404942"/>
          </a:xfrm>
          <a:prstGeom prst="roundRect">
            <a:avLst>
              <a:gd name="adj" fmla="val 3448"/>
            </a:avLst>
          </a:prstGeom>
          <a:ln>
            <a:noFill/>
          </a:ln>
          <a:effectLst>
            <a:outerShdw blurRad="63500" sx="102000" sy="102000" algn="c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marL="137160" indent="-137160">
              <a:buFont typeface="Arial" panose="020B0604020202020204" pitchFamily="34" charset="0"/>
              <a:buChar char="•"/>
            </a:pPr>
            <a:r>
              <a:rPr lang="en-US" sz="1400">
                <a:latin typeface="Barlow" pitchFamily="2" charset="77"/>
              </a:rPr>
              <a:t>Diagnostic alarms </a:t>
            </a:r>
            <a:r>
              <a:rPr lang="en-US" sz="1400" b="1">
                <a:latin typeface="Barlow" pitchFamily="2" charset="77"/>
              </a:rPr>
              <a:t>sent directly to you</a:t>
            </a:r>
          </a:p>
          <a:p>
            <a:pPr marL="137160" indent="-137160">
              <a:buFont typeface="Arial" panose="020B0604020202020204" pitchFamily="34" charset="0"/>
              <a:buChar char="•"/>
            </a:pPr>
            <a:endParaRPr lang="en-US" sz="1400">
              <a:latin typeface="Barlow" pitchFamily="2" charset="77"/>
            </a:endParaRPr>
          </a:p>
          <a:p>
            <a:pPr marL="137160" indent="-137160">
              <a:buFont typeface="Arial" panose="020B0604020202020204" pitchFamily="34" charset="0"/>
              <a:buChar char="•"/>
            </a:pPr>
            <a:r>
              <a:rPr lang="en-US" sz="1400">
                <a:latin typeface="Barlow" pitchFamily="2" charset="77"/>
              </a:rPr>
              <a:t>Automated learning models </a:t>
            </a:r>
          </a:p>
          <a:p>
            <a:pPr marL="137160" indent="-137160">
              <a:buFont typeface="Arial" panose="020B0604020202020204" pitchFamily="34" charset="0"/>
              <a:buChar char="•"/>
            </a:pPr>
            <a:endParaRPr lang="en-US" sz="1400">
              <a:latin typeface="Barlow" pitchFamily="2" charset="77"/>
            </a:endParaRPr>
          </a:p>
          <a:p>
            <a:pPr marL="137160" indent="-137160">
              <a:buFont typeface="Arial" panose="020B0604020202020204" pitchFamily="34" charset="0"/>
              <a:buChar char="•"/>
            </a:pPr>
            <a:r>
              <a:rPr lang="en-US" sz="1400">
                <a:latin typeface="Barlow" pitchFamily="2" charset="77"/>
              </a:rPr>
              <a:t>Customized for </a:t>
            </a:r>
            <a:r>
              <a:rPr lang="en-US" sz="1400" b="1">
                <a:latin typeface="Barlow" pitchFamily="2" charset="77"/>
              </a:rPr>
              <a:t>your</a:t>
            </a:r>
            <a:r>
              <a:rPr lang="en-US" sz="1400">
                <a:latin typeface="Barlow" pitchFamily="2" charset="77"/>
              </a:rPr>
              <a:t> machine within </a:t>
            </a:r>
            <a:r>
              <a:rPr lang="en-US" sz="1400" b="1">
                <a:latin typeface="Barlow" pitchFamily="2" charset="77"/>
              </a:rPr>
              <a:t>your</a:t>
            </a:r>
            <a:r>
              <a:rPr lang="en-US" sz="1400" b="1" i="1">
                <a:latin typeface="Barlow" pitchFamily="2" charset="77"/>
              </a:rPr>
              <a:t> </a:t>
            </a:r>
            <a:r>
              <a:rPr lang="en-US" sz="1400">
                <a:latin typeface="Barlow" pitchFamily="2" charset="77"/>
              </a:rPr>
              <a:t>environment</a:t>
            </a:r>
          </a:p>
        </p:txBody>
      </p:sp>
      <p:sp>
        <p:nvSpPr>
          <p:cNvPr id="11" name="Rectangle: Rounded Corners 41">
            <a:extLst>
              <a:ext uri="{FF2B5EF4-FFF2-40B4-BE49-F238E27FC236}">
                <a16:creationId xmlns:a16="http://schemas.microsoft.com/office/drawing/2014/main" id="{0B99C557-BEFF-4418-8924-00BA25832725}"/>
              </a:ext>
            </a:extLst>
          </p:cNvPr>
          <p:cNvSpPr/>
          <p:nvPr/>
        </p:nvSpPr>
        <p:spPr>
          <a:xfrm>
            <a:off x="3680550" y="1680735"/>
            <a:ext cx="3821014" cy="1404942"/>
          </a:xfrm>
          <a:prstGeom prst="roundRect">
            <a:avLst>
              <a:gd name="adj" fmla="val 3448"/>
            </a:avLst>
          </a:prstGeom>
          <a:ln>
            <a:noFill/>
          </a:ln>
          <a:effectLst>
            <a:outerShdw blurRad="63500" sx="102000" sy="102000" algn="c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marL="137160" indent="-137160">
              <a:buFont typeface="Arial" panose="020B0604020202020204" pitchFamily="34" charset="0"/>
              <a:buChar char="•"/>
            </a:pPr>
            <a:r>
              <a:rPr lang="en-US" sz="1400">
                <a:latin typeface="Barlow" pitchFamily="2" charset="77"/>
              </a:rPr>
              <a:t>Industry leading </a:t>
            </a:r>
            <a:r>
              <a:rPr lang="en-US" sz="1400" b="1">
                <a:latin typeface="Barlow" pitchFamily="2" charset="77"/>
              </a:rPr>
              <a:t>9 motor faults</a:t>
            </a:r>
          </a:p>
          <a:p>
            <a:endParaRPr lang="en-US" sz="1400">
              <a:latin typeface="Barlow" pitchFamily="2" charset="77"/>
            </a:endParaRPr>
          </a:p>
          <a:p>
            <a:pPr marL="137160" indent="-137160">
              <a:buFont typeface="Arial" panose="020B0604020202020204" pitchFamily="34" charset="0"/>
              <a:buChar char="•"/>
            </a:pPr>
            <a:r>
              <a:rPr lang="en-US" sz="1400">
                <a:latin typeface="Barlow" pitchFamily="2" charset="77"/>
              </a:rPr>
              <a:t>Electrical &amp; mechanical fault diagnosis</a:t>
            </a:r>
          </a:p>
          <a:p>
            <a:pPr marL="137160" indent="-137160">
              <a:buFont typeface="Arial" panose="020B0604020202020204" pitchFamily="34" charset="0"/>
              <a:buChar char="•"/>
            </a:pPr>
            <a:endParaRPr lang="en-US" sz="1400">
              <a:latin typeface="Barlow" pitchFamily="2" charset="77"/>
            </a:endParaRPr>
          </a:p>
          <a:p>
            <a:pPr marL="137160" indent="-137160">
              <a:buFont typeface="Arial" panose="020B0604020202020204" pitchFamily="34" charset="0"/>
              <a:buChar char="•"/>
            </a:pPr>
            <a:r>
              <a:rPr lang="en-US" sz="1400">
                <a:latin typeface="Barlow" pitchFamily="2" charset="77"/>
              </a:rPr>
              <a:t>Fault severity</a:t>
            </a:r>
          </a:p>
        </p:txBody>
      </p:sp>
      <p:sp>
        <p:nvSpPr>
          <p:cNvPr id="12" name="Rectangle: Rounded Corners 37">
            <a:extLst>
              <a:ext uri="{FF2B5EF4-FFF2-40B4-BE49-F238E27FC236}">
                <a16:creationId xmlns:a16="http://schemas.microsoft.com/office/drawing/2014/main" id="{AAC5DA91-78EF-49B6-B54B-F8628E6AA449}"/>
              </a:ext>
            </a:extLst>
          </p:cNvPr>
          <p:cNvSpPr/>
          <p:nvPr/>
        </p:nvSpPr>
        <p:spPr>
          <a:xfrm>
            <a:off x="3685032" y="4774197"/>
            <a:ext cx="3821014" cy="1404942"/>
          </a:xfrm>
          <a:prstGeom prst="roundRect">
            <a:avLst>
              <a:gd name="adj" fmla="val 3448"/>
            </a:avLst>
          </a:prstGeom>
          <a:ln>
            <a:noFill/>
          </a:ln>
          <a:effectLst>
            <a:outerShdw blurRad="63500" sx="102000" sy="102000" algn="c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marL="137160" indent="-137160">
              <a:buFont typeface="Arial" panose="020B0604020202020204" pitchFamily="34" charset="0"/>
              <a:buChar char="•"/>
            </a:pPr>
            <a:r>
              <a:rPr lang="en-US" sz="1400">
                <a:latin typeface="Barlow" pitchFamily="2" charset="77"/>
              </a:rPr>
              <a:t>No wires, no additional gateways</a:t>
            </a:r>
          </a:p>
          <a:p>
            <a:pPr marL="137160" indent="-137160">
              <a:buFont typeface="Arial" panose="020B0604020202020204" pitchFamily="34" charset="0"/>
              <a:buChar char="•"/>
            </a:pPr>
            <a:endParaRPr lang="en-US" sz="1400" b="1" i="1" u="sng">
              <a:latin typeface="Barlow" pitchFamily="2" charset="77"/>
            </a:endParaRPr>
          </a:p>
          <a:p>
            <a:pPr marL="137160" indent="-137160">
              <a:buFont typeface="Arial" panose="020B0604020202020204" pitchFamily="34" charset="0"/>
              <a:buChar char="•"/>
            </a:pPr>
            <a:r>
              <a:rPr lang="en-US" sz="1400">
                <a:latin typeface="Barlow" pitchFamily="2" charset="77"/>
              </a:rPr>
              <a:t>Quick to deploy</a:t>
            </a:r>
          </a:p>
          <a:p>
            <a:pPr marL="137160" indent="-137160">
              <a:buFont typeface="Arial" panose="020B0604020202020204" pitchFamily="34" charset="0"/>
              <a:buChar char="•"/>
            </a:pPr>
            <a:endParaRPr lang="en-US" sz="1400">
              <a:latin typeface="Barlow" pitchFamily="2" charset="77"/>
            </a:endParaRPr>
          </a:p>
          <a:p>
            <a:pPr marL="137160" indent="-137160">
              <a:buFont typeface="Arial" panose="020B0604020202020204" pitchFamily="34" charset="0"/>
              <a:buChar char="•"/>
            </a:pPr>
            <a:r>
              <a:rPr lang="en-US" sz="1400">
                <a:latin typeface="Barlow" pitchFamily="2" charset="77"/>
              </a:rPr>
              <a:t>Easy to use, intuitive software</a:t>
            </a:r>
          </a:p>
        </p:txBody>
      </p:sp>
      <p:sp>
        <p:nvSpPr>
          <p:cNvPr id="13" name="Rectangle 12">
            <a:extLst>
              <a:ext uri="{FF2B5EF4-FFF2-40B4-BE49-F238E27FC236}">
                <a16:creationId xmlns:a16="http://schemas.microsoft.com/office/drawing/2014/main" id="{08839EE6-A74E-4C55-83C4-14B269EBFC76}"/>
              </a:ext>
            </a:extLst>
          </p:cNvPr>
          <p:cNvSpPr/>
          <p:nvPr/>
        </p:nvSpPr>
        <p:spPr>
          <a:xfrm>
            <a:off x="1371356" y="3509589"/>
            <a:ext cx="2972416" cy="885777"/>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t"/>
          <a:lstStyle/>
          <a:p>
            <a:pPr marL="137160" indent="-137160">
              <a:buFont typeface="Arial" panose="020B0604020202020204" pitchFamily="34" charset="0"/>
              <a:buChar char="•"/>
            </a:pPr>
            <a:endParaRPr lang="en-US" sz="1400"/>
          </a:p>
        </p:txBody>
      </p:sp>
      <p:sp>
        <p:nvSpPr>
          <p:cNvPr id="14" name="Rectangle 13">
            <a:extLst>
              <a:ext uri="{FF2B5EF4-FFF2-40B4-BE49-F238E27FC236}">
                <a16:creationId xmlns:a16="http://schemas.microsoft.com/office/drawing/2014/main" id="{D3839446-D983-45D9-934B-C6EC4578A6ED}"/>
              </a:ext>
            </a:extLst>
          </p:cNvPr>
          <p:cNvSpPr/>
          <p:nvPr/>
        </p:nvSpPr>
        <p:spPr>
          <a:xfrm>
            <a:off x="1367038" y="5044393"/>
            <a:ext cx="2972417" cy="885777"/>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t"/>
          <a:lstStyle/>
          <a:p>
            <a:pPr marL="137160" indent="-137160">
              <a:buFont typeface="Arial" panose="020B0604020202020204" pitchFamily="34" charset="0"/>
              <a:buChar char="•"/>
            </a:pPr>
            <a:endParaRPr lang="en-US" sz="1400"/>
          </a:p>
        </p:txBody>
      </p:sp>
      <p:pic>
        <p:nvPicPr>
          <p:cNvPr id="15" name="Picture 14" descr="A picture containing diagram&#10;&#10;Description automatically generated">
            <a:extLst>
              <a:ext uri="{FF2B5EF4-FFF2-40B4-BE49-F238E27FC236}">
                <a16:creationId xmlns:a16="http://schemas.microsoft.com/office/drawing/2014/main" id="{D2FFCE3A-82DD-43E7-932C-45139CD4D51B}"/>
              </a:ext>
            </a:extLst>
          </p:cNvPr>
          <p:cNvPicPr>
            <a:picLocks noChangeAspect="1"/>
          </p:cNvPicPr>
          <p:nvPr/>
        </p:nvPicPr>
        <p:blipFill rotWithShape="1">
          <a:blip r:embed="rId3"/>
          <a:srcRect l="6304" t="5123" r="6199" b="3624"/>
          <a:stretch/>
        </p:blipFill>
        <p:spPr>
          <a:xfrm rot="16200000">
            <a:off x="4086264" y="760395"/>
            <a:ext cx="506381" cy="1015739"/>
          </a:xfrm>
          <a:prstGeom prst="rect">
            <a:avLst/>
          </a:prstGeom>
        </p:spPr>
      </p:pic>
      <p:grpSp>
        <p:nvGrpSpPr>
          <p:cNvPr id="16" name="Group 15">
            <a:extLst>
              <a:ext uri="{FF2B5EF4-FFF2-40B4-BE49-F238E27FC236}">
                <a16:creationId xmlns:a16="http://schemas.microsoft.com/office/drawing/2014/main" id="{3C83D158-1535-4236-A07D-C463E579C470}"/>
              </a:ext>
            </a:extLst>
          </p:cNvPr>
          <p:cNvGrpSpPr/>
          <p:nvPr/>
        </p:nvGrpSpPr>
        <p:grpSpPr>
          <a:xfrm>
            <a:off x="7542643" y="761091"/>
            <a:ext cx="1128260" cy="996395"/>
            <a:chOff x="10999190" y="1168513"/>
            <a:chExt cx="1128260" cy="996395"/>
          </a:xfrm>
        </p:grpSpPr>
        <p:pic>
          <p:nvPicPr>
            <p:cNvPr id="17" name="Picture 16">
              <a:extLst>
                <a:ext uri="{FF2B5EF4-FFF2-40B4-BE49-F238E27FC236}">
                  <a16:creationId xmlns:a16="http://schemas.microsoft.com/office/drawing/2014/main" id="{2C1DF7AF-9DBE-43BB-BB22-B7A9851991B4}"/>
                </a:ext>
              </a:extLst>
            </p:cNvPr>
            <p:cNvPicPr>
              <a:picLocks noChangeAspect="1"/>
            </p:cNvPicPr>
            <p:nvPr/>
          </p:nvPicPr>
          <p:blipFill>
            <a:blip r:embed="rId4"/>
            <a:stretch>
              <a:fillRect/>
            </a:stretch>
          </p:blipFill>
          <p:spPr>
            <a:xfrm>
              <a:off x="11662718" y="1291011"/>
              <a:ext cx="347093" cy="296733"/>
            </a:xfrm>
            <a:prstGeom prst="rect">
              <a:avLst/>
            </a:prstGeom>
          </p:spPr>
        </p:pic>
        <p:pic>
          <p:nvPicPr>
            <p:cNvPr id="18" name="Picture 17">
              <a:extLst>
                <a:ext uri="{FF2B5EF4-FFF2-40B4-BE49-F238E27FC236}">
                  <a16:creationId xmlns:a16="http://schemas.microsoft.com/office/drawing/2014/main" id="{7610F983-60A8-45C5-A6DE-B0062A43D13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6424" b="92505" l="7579" r="93053">
                          <a14:foregroundMark x1="21895" y1="22270" x2="68000" y2="7495"/>
                          <a14:foregroundMark x1="70526" y1="6210" x2="88000" y2="9208"/>
                          <a14:foregroundMark x1="88000" y1="9208" x2="92632" y2="62741"/>
                          <a14:foregroundMark x1="92632" y1="62741" x2="85895" y2="80514"/>
                          <a14:foregroundMark x1="85895" y1="80514" x2="82316" y2="22912"/>
                          <a14:foregroundMark x1="82316" y1="22912" x2="76211" y2="6852"/>
                          <a14:foregroundMark x1="76211" y1="6852" x2="76211" y2="6852"/>
                          <a14:foregroundMark x1="89263" y1="6210" x2="93474" y2="22912"/>
                          <a14:foregroundMark x1="93474" y1="22912" x2="93053" y2="75589"/>
                          <a14:foregroundMark x1="93053" y1="75589" x2="89263" y2="80942"/>
                          <a14:foregroundMark x1="81895" y1="83726" x2="13263" y2="92719"/>
                          <a14:foregroundMark x1="13263" y1="92719" x2="10105" y2="91863"/>
                          <a14:foregroundMark x1="7579" y1="61884" x2="9263" y2="30835"/>
                          <a14:foregroundMark x1="67158" y1="6638" x2="84842" y2="6852"/>
                          <a14:foregroundMark x1="84842" y1="6852" x2="91158" y2="15203"/>
                        </a14:backgroundRemoval>
                      </a14:imgEffect>
                    </a14:imgLayer>
                  </a14:imgProps>
                </a:ext>
              </a:extLst>
            </a:blip>
            <a:stretch>
              <a:fillRect/>
            </a:stretch>
          </p:blipFill>
          <p:spPr>
            <a:xfrm>
              <a:off x="11319467" y="1571083"/>
              <a:ext cx="572705" cy="563060"/>
            </a:xfrm>
            <a:prstGeom prst="rect">
              <a:avLst/>
            </a:prstGeom>
          </p:spPr>
        </p:pic>
        <p:pic>
          <p:nvPicPr>
            <p:cNvPr id="19" name="Picture 18">
              <a:extLst>
                <a:ext uri="{FF2B5EF4-FFF2-40B4-BE49-F238E27FC236}">
                  <a16:creationId xmlns:a16="http://schemas.microsoft.com/office/drawing/2014/main" id="{7B459CE2-B009-48DB-89FB-B59589E5C932}"/>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5842" b="96220" l="2296" r="94898">
                          <a14:foregroundMark x1="33418" y1="9966" x2="15816" y2="23024"/>
                          <a14:foregroundMark x1="15816" y1="23024" x2="5867" y2="46735"/>
                          <a14:foregroundMark x1="5867" y1="46735" x2="9694" y2="64605"/>
                          <a14:foregroundMark x1="2551" y1="61168" x2="2551" y2="61168"/>
                          <a14:foregroundMark x1="21684" y1="5842" x2="21684" y2="5842"/>
                          <a14:foregroundMark x1="90306" y1="36426" x2="85714" y2="65979"/>
                          <a14:foregroundMark x1="85714" y1="65979" x2="76531" y2="90034"/>
                          <a14:foregroundMark x1="76531" y1="90034" x2="71684" y2="90378"/>
                          <a14:foregroundMark x1="76276" y1="96220" x2="76276" y2="96220"/>
                          <a14:foregroundMark x1="94898" y1="41924" x2="94898" y2="41924"/>
                        </a14:backgroundRemoval>
                      </a14:imgEffect>
                    </a14:imgLayer>
                  </a14:imgProps>
                </a:ext>
              </a:extLst>
            </a:blip>
            <a:stretch>
              <a:fillRect/>
            </a:stretch>
          </p:blipFill>
          <p:spPr>
            <a:xfrm>
              <a:off x="10999190" y="1168513"/>
              <a:ext cx="794447" cy="589755"/>
            </a:xfrm>
            <a:prstGeom prst="rect">
              <a:avLst/>
            </a:prstGeom>
          </p:spPr>
        </p:pic>
        <p:pic>
          <p:nvPicPr>
            <p:cNvPr id="20" name="Picture 19">
              <a:extLst>
                <a:ext uri="{FF2B5EF4-FFF2-40B4-BE49-F238E27FC236}">
                  <a16:creationId xmlns:a16="http://schemas.microsoft.com/office/drawing/2014/main" id="{1AC92E99-4839-447C-9E6F-DA72D02BD673}"/>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6618" b="94485" l="5674" r="92199">
                          <a14:foregroundMark x1="21277" y1="6618" x2="81560" y2="8088"/>
                          <a14:foregroundMark x1="7801" y1="62132" x2="7801" y2="62132"/>
                          <a14:foregroundMark x1="89362" y1="64706" x2="92199" y2="33824"/>
                          <a14:foregroundMark x1="92199" y1="33824" x2="57447" y2="10294"/>
                          <a14:foregroundMark x1="57447" y1="10294" x2="46099" y2="10662"/>
                          <a14:foregroundMark x1="6383" y1="67647" x2="63830" y2="72059"/>
                          <a14:foregroundMark x1="63830" y1="72059" x2="87234" y2="71691"/>
                          <a14:foregroundMark x1="49645" y1="73529" x2="5674" y2="69118"/>
                          <a14:foregroundMark x1="34752" y1="78676" x2="67376" y2="76103"/>
                          <a14:foregroundMark x1="23404" y1="75000" x2="74468" y2="88235"/>
                          <a14:foregroundMark x1="74468" y1="88235" x2="78723" y2="75735"/>
                          <a14:foregroundMark x1="19858" y1="76103" x2="56028" y2="93382"/>
                          <a14:foregroundMark x1="22695" y1="82721" x2="64539" y2="94485"/>
                          <a14:foregroundMark x1="14184" y1="77941" x2="49645" y2="93750"/>
                          <a14:foregroundMark x1="34043" y1="93382" x2="19149" y2="78676"/>
                          <a14:foregroundMark x1="49645" y1="85662" x2="42553" y2="84559"/>
                          <a14:foregroundMark x1="12057" y1="81618" x2="31206" y2="89338"/>
                          <a14:foregroundMark x1="19858" y1="92279" x2="39716" y2="93750"/>
                        </a14:backgroundRemoval>
                      </a14:imgEffect>
                    </a14:imgLayer>
                  </a14:imgProps>
                </a:ext>
              </a:extLst>
            </a:blip>
            <a:stretch>
              <a:fillRect/>
            </a:stretch>
          </p:blipFill>
          <p:spPr>
            <a:xfrm>
              <a:off x="11807855" y="1548384"/>
              <a:ext cx="319595" cy="616524"/>
            </a:xfrm>
            <a:prstGeom prst="rect">
              <a:avLst/>
            </a:prstGeom>
          </p:spPr>
        </p:pic>
      </p:grpSp>
      <p:sp>
        <p:nvSpPr>
          <p:cNvPr id="21" name="Rectangle 20">
            <a:extLst>
              <a:ext uri="{FF2B5EF4-FFF2-40B4-BE49-F238E27FC236}">
                <a16:creationId xmlns:a16="http://schemas.microsoft.com/office/drawing/2014/main" id="{B07E68C9-2BFC-4755-B294-443C264AC5D2}"/>
              </a:ext>
            </a:extLst>
          </p:cNvPr>
          <p:cNvSpPr/>
          <p:nvPr/>
        </p:nvSpPr>
        <p:spPr>
          <a:xfrm>
            <a:off x="8397600" y="1125068"/>
            <a:ext cx="2366312" cy="523293"/>
          </a:xfrm>
          <a:prstGeom prst="rect">
            <a:avLst/>
          </a:prstGeom>
          <a:noFill/>
          <a:ln>
            <a:noFill/>
          </a:ln>
        </p:spPr>
        <p:style>
          <a:lnRef idx="0">
            <a:scrgbClr r="0" g="0" b="0"/>
          </a:lnRef>
          <a:fillRef idx="0">
            <a:scrgbClr r="0" g="0" b="0"/>
          </a:fillRef>
          <a:effectRef idx="0">
            <a:scrgbClr r="0" g="0" b="0"/>
          </a:effectRef>
          <a:fontRef idx="minor">
            <a:schemeClr val="dk1"/>
          </a:fontRef>
        </p:style>
        <p:txBody>
          <a:bodyPr lIns="91440" tIns="45720" rIns="91440" bIns="45720" rtlCol="0" anchor="ctr"/>
          <a:lstStyle/>
          <a:p>
            <a:pPr algn="ctr"/>
            <a:r>
              <a:rPr lang="en-US" b="1">
                <a:solidFill>
                  <a:schemeClr val="tx1"/>
                </a:solidFill>
                <a:latin typeface="Barlow" pitchFamily="2" charset="77"/>
              </a:rPr>
              <a:t>Everyone Else…</a:t>
            </a:r>
            <a:endParaRPr lang="en-US">
              <a:solidFill>
                <a:schemeClr val="tx1"/>
              </a:solidFill>
              <a:latin typeface="Barlow" pitchFamily="2" charset="77"/>
            </a:endParaRPr>
          </a:p>
        </p:txBody>
      </p:sp>
      <p:pic>
        <p:nvPicPr>
          <p:cNvPr id="22" name="Picture 21">
            <a:extLst>
              <a:ext uri="{FF2B5EF4-FFF2-40B4-BE49-F238E27FC236}">
                <a16:creationId xmlns:a16="http://schemas.microsoft.com/office/drawing/2014/main" id="{5755A465-E700-4FCA-9D3E-7BDEDD95BD52}"/>
              </a:ext>
            </a:extLst>
          </p:cNvPr>
          <p:cNvPicPr>
            <a:picLocks noChangeAspect="1"/>
          </p:cNvPicPr>
          <p:nvPr/>
        </p:nvPicPr>
        <p:blipFill>
          <a:blip r:embed="rId11"/>
          <a:stretch>
            <a:fillRect/>
          </a:stretch>
        </p:blipFill>
        <p:spPr>
          <a:xfrm>
            <a:off x="4780537" y="903972"/>
            <a:ext cx="2383781" cy="907393"/>
          </a:xfrm>
          <a:prstGeom prst="rect">
            <a:avLst/>
          </a:prstGeom>
        </p:spPr>
      </p:pic>
      <p:grpSp>
        <p:nvGrpSpPr>
          <p:cNvPr id="23" name="Group 22">
            <a:extLst>
              <a:ext uri="{FF2B5EF4-FFF2-40B4-BE49-F238E27FC236}">
                <a16:creationId xmlns:a16="http://schemas.microsoft.com/office/drawing/2014/main" id="{81EE88D6-52A2-47C0-B948-292CBC53548C}"/>
              </a:ext>
            </a:extLst>
          </p:cNvPr>
          <p:cNvGrpSpPr/>
          <p:nvPr/>
        </p:nvGrpSpPr>
        <p:grpSpPr>
          <a:xfrm>
            <a:off x="328728" y="4899096"/>
            <a:ext cx="3178436" cy="1340886"/>
            <a:chOff x="328728" y="4899096"/>
            <a:chExt cx="3178436" cy="1340886"/>
          </a:xfrm>
        </p:grpSpPr>
        <p:sp>
          <p:nvSpPr>
            <p:cNvPr id="24" name="Rectangle 23">
              <a:extLst>
                <a:ext uri="{FF2B5EF4-FFF2-40B4-BE49-F238E27FC236}">
                  <a16:creationId xmlns:a16="http://schemas.microsoft.com/office/drawing/2014/main" id="{159273BE-2E6A-40D8-ABAB-00F02BAA2525}"/>
                </a:ext>
              </a:extLst>
            </p:cNvPr>
            <p:cNvSpPr/>
            <p:nvPr/>
          </p:nvSpPr>
          <p:spPr>
            <a:xfrm>
              <a:off x="328728" y="5354205"/>
              <a:ext cx="3178436" cy="885777"/>
            </a:xfrm>
            <a:prstGeom prst="rect">
              <a:avLst/>
            </a:prstGeom>
            <a:noFill/>
            <a:ln>
              <a:noFill/>
            </a:ln>
          </p:spPr>
          <p:style>
            <a:lnRef idx="0">
              <a:scrgbClr r="0" g="0" b="0"/>
            </a:lnRef>
            <a:fillRef idx="0">
              <a:scrgbClr r="0" g="0" b="0"/>
            </a:fillRef>
            <a:effectRef idx="0">
              <a:scrgbClr r="0" g="0" b="0"/>
            </a:effectRef>
            <a:fontRef idx="minor">
              <a:schemeClr val="dk1"/>
            </a:fontRef>
          </p:style>
          <p:txBody>
            <a:bodyPr lIns="91440" tIns="45720" rIns="91440" bIns="45720" rtlCol="0" anchor="t"/>
            <a:lstStyle/>
            <a:p>
              <a:r>
                <a:rPr lang="en-US" sz="1400" b="1">
                  <a:latin typeface="Barlow" pitchFamily="2" charset="77"/>
                </a:rPr>
                <a:t>Lower Total Cost of Ownership</a:t>
              </a:r>
            </a:p>
            <a:p>
              <a:pPr marL="137160" indent="-137160">
                <a:buFont typeface="Arial" panose="020B0604020202020204" pitchFamily="34" charset="0"/>
                <a:buChar char="•"/>
              </a:pPr>
              <a:r>
                <a:rPr lang="en-US" sz="1300">
                  <a:latin typeface="Barlow" pitchFamily="2" charset="77"/>
                </a:rPr>
                <a:t>Reduce costs from additional hardware, training and solution operation</a:t>
              </a:r>
            </a:p>
          </p:txBody>
        </p:sp>
        <p:sp>
          <p:nvSpPr>
            <p:cNvPr id="25" name="Rectangle 24">
              <a:extLst>
                <a:ext uri="{FF2B5EF4-FFF2-40B4-BE49-F238E27FC236}">
                  <a16:creationId xmlns:a16="http://schemas.microsoft.com/office/drawing/2014/main" id="{52D8C574-FEC8-46E4-95B5-50AFCD73152F}"/>
                </a:ext>
              </a:extLst>
            </p:cNvPr>
            <p:cNvSpPr/>
            <p:nvPr/>
          </p:nvSpPr>
          <p:spPr>
            <a:xfrm>
              <a:off x="985805" y="4899096"/>
              <a:ext cx="1253869" cy="430887"/>
            </a:xfrm>
            <a:prstGeom prst="rect">
              <a:avLst/>
            </a:prstGeom>
          </p:spPr>
          <p:txBody>
            <a:bodyPr wrap="none">
              <a:spAutoFit/>
            </a:bodyPr>
            <a:lstStyle/>
            <a:p>
              <a:r>
                <a:rPr lang="en-US" sz="2200" b="1">
                  <a:solidFill>
                    <a:schemeClr val="accent1"/>
                  </a:solidFill>
                  <a:latin typeface="Barlow" pitchFamily="2" charset="77"/>
                </a:rPr>
                <a:t>Scalable</a:t>
              </a:r>
              <a:endParaRPr lang="en-US" sz="2200">
                <a:latin typeface="Barlow" pitchFamily="2" charset="77"/>
              </a:endParaRPr>
            </a:p>
          </p:txBody>
        </p:sp>
      </p:grpSp>
      <p:grpSp>
        <p:nvGrpSpPr>
          <p:cNvPr id="26" name="Group 25">
            <a:extLst>
              <a:ext uri="{FF2B5EF4-FFF2-40B4-BE49-F238E27FC236}">
                <a16:creationId xmlns:a16="http://schemas.microsoft.com/office/drawing/2014/main" id="{37B4D838-9D0B-4D96-B705-B682450FCCE6}"/>
              </a:ext>
            </a:extLst>
          </p:cNvPr>
          <p:cNvGrpSpPr/>
          <p:nvPr/>
        </p:nvGrpSpPr>
        <p:grpSpPr>
          <a:xfrm>
            <a:off x="270280" y="1759898"/>
            <a:ext cx="3089307" cy="1316664"/>
            <a:chOff x="270280" y="1759898"/>
            <a:chExt cx="3089307" cy="1316664"/>
          </a:xfrm>
        </p:grpSpPr>
        <p:sp>
          <p:nvSpPr>
            <p:cNvPr id="27" name="Rectangle 26">
              <a:extLst>
                <a:ext uri="{FF2B5EF4-FFF2-40B4-BE49-F238E27FC236}">
                  <a16:creationId xmlns:a16="http://schemas.microsoft.com/office/drawing/2014/main" id="{AFA829CF-E8EB-4E9A-BE78-2A0D41A22F77}"/>
                </a:ext>
              </a:extLst>
            </p:cNvPr>
            <p:cNvSpPr/>
            <p:nvPr/>
          </p:nvSpPr>
          <p:spPr>
            <a:xfrm>
              <a:off x="328728" y="2190785"/>
              <a:ext cx="2972413" cy="885777"/>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t"/>
            <a:lstStyle/>
            <a:p>
              <a:r>
                <a:rPr lang="en-US" sz="1400" b="1">
                  <a:latin typeface="Barlow" pitchFamily="2" charset="77"/>
                </a:rPr>
                <a:t>Optimize maintenance decisions</a:t>
              </a:r>
            </a:p>
            <a:p>
              <a:pPr marL="137160" indent="-137160">
                <a:buFont typeface="Arial" panose="020B0604020202020204" pitchFamily="34" charset="0"/>
                <a:buChar char="•"/>
              </a:pPr>
              <a:r>
                <a:rPr lang="en-US" sz="1300">
                  <a:latin typeface="Barlow" pitchFamily="2" charset="77"/>
                </a:rPr>
                <a:t>Know what and when to prioritize maintenance activities</a:t>
              </a:r>
            </a:p>
          </p:txBody>
        </p:sp>
        <p:sp>
          <p:nvSpPr>
            <p:cNvPr id="28" name="Rectangle 27">
              <a:extLst>
                <a:ext uri="{FF2B5EF4-FFF2-40B4-BE49-F238E27FC236}">
                  <a16:creationId xmlns:a16="http://schemas.microsoft.com/office/drawing/2014/main" id="{6AB69D42-FBB5-4D6D-B186-BC8429ED2501}"/>
                </a:ext>
              </a:extLst>
            </p:cNvPr>
            <p:cNvSpPr/>
            <p:nvPr/>
          </p:nvSpPr>
          <p:spPr>
            <a:xfrm>
              <a:off x="270280" y="1759898"/>
              <a:ext cx="3089307" cy="430887"/>
            </a:xfrm>
            <a:prstGeom prst="rect">
              <a:avLst/>
            </a:prstGeom>
          </p:spPr>
          <p:txBody>
            <a:bodyPr wrap="none">
              <a:spAutoFit/>
            </a:bodyPr>
            <a:lstStyle/>
            <a:p>
              <a:pPr algn="ctr"/>
              <a:r>
                <a:rPr lang="en-US" sz="2200" b="1">
                  <a:solidFill>
                    <a:schemeClr val="accent1"/>
                  </a:solidFill>
                  <a:latin typeface="Barlow" pitchFamily="2" charset="77"/>
                </a:rPr>
                <a:t>Actionable Diagnostics</a:t>
              </a:r>
              <a:endParaRPr lang="en-US" sz="2200">
                <a:solidFill>
                  <a:schemeClr val="accent1"/>
                </a:solidFill>
                <a:latin typeface="Barlow" pitchFamily="2" charset="77"/>
              </a:endParaRPr>
            </a:p>
          </p:txBody>
        </p:sp>
      </p:grpSp>
      <p:grpSp>
        <p:nvGrpSpPr>
          <p:cNvPr id="29" name="Group 28">
            <a:extLst>
              <a:ext uri="{FF2B5EF4-FFF2-40B4-BE49-F238E27FC236}">
                <a16:creationId xmlns:a16="http://schemas.microsoft.com/office/drawing/2014/main" id="{1160D098-62EF-46AE-9DF1-5DC1AAF64C0B}"/>
              </a:ext>
            </a:extLst>
          </p:cNvPr>
          <p:cNvGrpSpPr/>
          <p:nvPr/>
        </p:nvGrpSpPr>
        <p:grpSpPr>
          <a:xfrm>
            <a:off x="328728" y="3327547"/>
            <a:ext cx="2972413" cy="1330725"/>
            <a:chOff x="328728" y="3327547"/>
            <a:chExt cx="2972413" cy="1330725"/>
          </a:xfrm>
        </p:grpSpPr>
        <p:sp>
          <p:nvSpPr>
            <p:cNvPr id="30" name="Rectangle 29">
              <a:extLst>
                <a:ext uri="{FF2B5EF4-FFF2-40B4-BE49-F238E27FC236}">
                  <a16:creationId xmlns:a16="http://schemas.microsoft.com/office/drawing/2014/main" id="{F52D676C-4BC3-4947-A4DC-AFA68EE2185A}"/>
                </a:ext>
              </a:extLst>
            </p:cNvPr>
            <p:cNvSpPr/>
            <p:nvPr/>
          </p:nvSpPr>
          <p:spPr>
            <a:xfrm>
              <a:off x="328728" y="3772495"/>
              <a:ext cx="2972413" cy="885777"/>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t"/>
            <a:lstStyle/>
            <a:p>
              <a:r>
                <a:rPr lang="en-US" sz="1400" b="1">
                  <a:latin typeface="Barlow" pitchFamily="2" charset="77"/>
                </a:rPr>
                <a:t>No experts required for analysis</a:t>
              </a:r>
            </a:p>
            <a:p>
              <a:pPr marL="137160" indent="-137160">
                <a:buFont typeface="Arial" panose="020B0604020202020204" pitchFamily="34" charset="0"/>
                <a:buChar char="•"/>
              </a:pPr>
              <a:r>
                <a:rPr lang="en-US" sz="1300">
                  <a:latin typeface="Barlow" pitchFamily="2" charset="77"/>
                </a:rPr>
                <a:t>Service your machines only when its needed</a:t>
              </a:r>
            </a:p>
          </p:txBody>
        </p:sp>
        <p:sp>
          <p:nvSpPr>
            <p:cNvPr id="31" name="Rectangle 30">
              <a:extLst>
                <a:ext uri="{FF2B5EF4-FFF2-40B4-BE49-F238E27FC236}">
                  <a16:creationId xmlns:a16="http://schemas.microsoft.com/office/drawing/2014/main" id="{FB558B86-FAB2-459C-9254-E328DD4726B6}"/>
                </a:ext>
              </a:extLst>
            </p:cNvPr>
            <p:cNvSpPr/>
            <p:nvPr/>
          </p:nvSpPr>
          <p:spPr>
            <a:xfrm>
              <a:off x="815084" y="3327547"/>
              <a:ext cx="1595309" cy="430887"/>
            </a:xfrm>
            <a:prstGeom prst="rect">
              <a:avLst/>
            </a:prstGeom>
          </p:spPr>
          <p:txBody>
            <a:bodyPr wrap="none">
              <a:spAutoFit/>
            </a:bodyPr>
            <a:lstStyle/>
            <a:p>
              <a:r>
                <a:rPr lang="en-US" sz="2200" b="1">
                  <a:solidFill>
                    <a:schemeClr val="accent1"/>
                  </a:solidFill>
                  <a:latin typeface="Barlow" pitchFamily="2" charset="77"/>
                </a:rPr>
                <a:t>Automated</a:t>
              </a:r>
              <a:endParaRPr lang="en-US" sz="2200"/>
            </a:p>
          </p:txBody>
        </p:sp>
      </p:grpSp>
      <p:sp>
        <p:nvSpPr>
          <p:cNvPr id="32" name="TextBox 31">
            <a:extLst>
              <a:ext uri="{FF2B5EF4-FFF2-40B4-BE49-F238E27FC236}">
                <a16:creationId xmlns:a16="http://schemas.microsoft.com/office/drawing/2014/main" id="{6D7E36EF-EB34-4A59-BFB5-9678673D82AB}"/>
              </a:ext>
            </a:extLst>
          </p:cNvPr>
          <p:cNvSpPr txBox="1"/>
          <p:nvPr/>
        </p:nvSpPr>
        <p:spPr>
          <a:xfrm>
            <a:off x="10813409" y="788402"/>
            <a:ext cx="1300294" cy="728444"/>
          </a:xfrm>
          <a:prstGeom prst="rect">
            <a:avLst/>
          </a:prstGeom>
          <a:solidFill>
            <a:srgbClr val="FFFF00"/>
          </a:solidFill>
        </p:spPr>
        <p:txBody>
          <a:bodyPr wrap="none" lIns="0" tIns="0" rIns="0" bIns="0" rtlCol="0">
            <a:noAutofit/>
          </a:bodyPr>
          <a:lstStyle/>
          <a:p>
            <a:pPr algn="ctr" defTabSz="457200">
              <a:spcBef>
                <a:spcPts val="1000"/>
              </a:spcBef>
              <a:buClr>
                <a:srgbClr val="1E4056"/>
              </a:buClr>
              <a:buSzPct val="75000"/>
            </a:pPr>
            <a:r>
              <a:rPr lang="en-US" sz="1400" dirty="0">
                <a:solidFill>
                  <a:srgbClr val="FF0000"/>
                </a:solidFill>
                <a:highlight>
                  <a:srgbClr val="FFFF00"/>
                </a:highlight>
              </a:rPr>
              <a:t>PARTNER LOGO</a:t>
            </a:r>
          </a:p>
          <a:p>
            <a:pPr algn="ctr" defTabSz="457200">
              <a:spcBef>
                <a:spcPts val="1000"/>
              </a:spcBef>
              <a:buClr>
                <a:srgbClr val="1E4056"/>
              </a:buClr>
              <a:buSzPct val="75000"/>
            </a:pPr>
            <a:r>
              <a:rPr lang="en-US" sz="1400" dirty="0">
                <a:solidFill>
                  <a:srgbClr val="FF0000"/>
                </a:solidFill>
                <a:highlight>
                  <a:srgbClr val="FFFF00"/>
                </a:highlight>
              </a:rPr>
              <a:t>HERE</a:t>
            </a:r>
          </a:p>
        </p:txBody>
      </p:sp>
    </p:spTree>
    <p:extLst>
      <p:ext uri="{BB962C8B-B14F-4D97-AF65-F5344CB8AC3E}">
        <p14:creationId xmlns:p14="http://schemas.microsoft.com/office/powerpoint/2010/main" val="1935734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4F2C79-7D3D-43F7-9722-4EC700BE1E56}"/>
              </a:ext>
            </a:extLst>
          </p:cNvPr>
          <p:cNvSpPr>
            <a:spLocks noGrp="1"/>
          </p:cNvSpPr>
          <p:nvPr>
            <p:ph type="title"/>
          </p:nvPr>
        </p:nvSpPr>
        <p:spPr>
          <a:xfrm>
            <a:off x="342900" y="219456"/>
            <a:ext cx="10287000" cy="470898"/>
          </a:xfrm>
        </p:spPr>
        <p:txBody>
          <a:bodyPr/>
          <a:lstStyle/>
          <a:p>
            <a:r>
              <a:rPr lang="en-US" dirty="0"/>
              <a:t>OtoSense SMS REST API</a:t>
            </a:r>
            <a:endParaRPr lang="en-US" i="1" dirty="0"/>
          </a:p>
        </p:txBody>
      </p:sp>
      <p:sp>
        <p:nvSpPr>
          <p:cNvPr id="4" name="Footer Placeholder 3">
            <a:extLst>
              <a:ext uri="{FF2B5EF4-FFF2-40B4-BE49-F238E27FC236}">
                <a16:creationId xmlns:a16="http://schemas.microsoft.com/office/drawing/2014/main" id="{4ECEB64A-59B9-401C-9FB9-EBD772100AE5}"/>
              </a:ext>
            </a:extLst>
          </p:cNvPr>
          <p:cNvSpPr>
            <a:spLocks noGrp="1"/>
          </p:cNvSpPr>
          <p:nvPr>
            <p:ph type="ftr" sz="quarter" idx="3"/>
          </p:nvPr>
        </p:nvSpPr>
        <p:spPr/>
        <p:txBody>
          <a:bodyPr/>
          <a:lstStyle/>
          <a:p>
            <a:r>
              <a:rPr lang="en-US"/>
              <a:t>Analog Devices Confidential Information. ©2021 Analog Devices, Inc. All rights reserved.</a:t>
            </a:r>
          </a:p>
        </p:txBody>
      </p:sp>
      <p:sp>
        <p:nvSpPr>
          <p:cNvPr id="5" name="Slide Number Placeholder 4">
            <a:extLst>
              <a:ext uri="{FF2B5EF4-FFF2-40B4-BE49-F238E27FC236}">
                <a16:creationId xmlns:a16="http://schemas.microsoft.com/office/drawing/2014/main" id="{F8EC57D3-3565-41AD-9E98-774EB5DF5B6F}"/>
              </a:ext>
            </a:extLst>
          </p:cNvPr>
          <p:cNvSpPr>
            <a:spLocks noGrp="1"/>
          </p:cNvSpPr>
          <p:nvPr>
            <p:ph type="sldNum" sz="quarter" idx="4"/>
          </p:nvPr>
        </p:nvSpPr>
        <p:spPr/>
        <p:txBody>
          <a:bodyPr/>
          <a:lstStyle/>
          <a:p>
            <a:pPr>
              <a:defRPr/>
            </a:pPr>
            <a:fld id="{A9CE67A1-BA7F-A74E-B5D7-615746DEEC2B}" type="slidenum">
              <a:rPr lang="en-US" smtClean="0"/>
              <a:pPr>
                <a:defRPr/>
              </a:pPr>
              <a:t>11</a:t>
            </a:fld>
            <a:endParaRPr lang="en-US" baseline="-11000"/>
          </a:p>
        </p:txBody>
      </p:sp>
      <p:sp>
        <p:nvSpPr>
          <p:cNvPr id="6" name="Date Placeholder 5">
            <a:extLst>
              <a:ext uri="{FF2B5EF4-FFF2-40B4-BE49-F238E27FC236}">
                <a16:creationId xmlns:a16="http://schemas.microsoft.com/office/drawing/2014/main" id="{388A26D9-3BFA-4AD5-B38A-F114955A12F2}"/>
              </a:ext>
            </a:extLst>
          </p:cNvPr>
          <p:cNvSpPr>
            <a:spLocks noGrp="1"/>
          </p:cNvSpPr>
          <p:nvPr>
            <p:ph type="dt" sz="half" idx="2"/>
          </p:nvPr>
        </p:nvSpPr>
        <p:spPr/>
        <p:txBody>
          <a:bodyPr/>
          <a:lstStyle/>
          <a:p>
            <a:fld id="{5953179D-8625-524E-A034-639263ACD100}" type="datetime3">
              <a:rPr lang="en-US" smtClean="0"/>
              <a:pPr/>
              <a:t>3 October 2022</a:t>
            </a:fld>
            <a:endParaRPr lang="en-US"/>
          </a:p>
        </p:txBody>
      </p:sp>
      <p:sp>
        <p:nvSpPr>
          <p:cNvPr id="9" name="Rectangle 8">
            <a:extLst>
              <a:ext uri="{FF2B5EF4-FFF2-40B4-BE49-F238E27FC236}">
                <a16:creationId xmlns:a16="http://schemas.microsoft.com/office/drawing/2014/main" id="{50811373-D644-4395-A45C-D1E7787D2CC6}"/>
              </a:ext>
            </a:extLst>
          </p:cNvPr>
          <p:cNvSpPr/>
          <p:nvPr/>
        </p:nvSpPr>
        <p:spPr>
          <a:xfrm>
            <a:off x="0" y="5951811"/>
            <a:ext cx="10287000" cy="430887"/>
          </a:xfrm>
          <a:prstGeom prst="rect">
            <a:avLst/>
          </a:prstGeom>
          <a:solidFill>
            <a:schemeClr val="bg1">
              <a:lumMod val="85000"/>
            </a:schemeClr>
          </a:solidFill>
        </p:spPr>
        <p:txBody>
          <a:bodyPr wrap="square">
            <a:spAutoFit/>
          </a:bodyPr>
          <a:lstStyle/>
          <a:p>
            <a:pPr>
              <a:spcBef>
                <a:spcPts val="600"/>
              </a:spcBef>
            </a:pPr>
            <a:r>
              <a:rPr lang="en-US" sz="2200" b="1" dirty="0">
                <a:solidFill>
                  <a:srgbClr val="0067B9"/>
                </a:solidFill>
                <a:latin typeface="Barlow" pitchFamily="2" charset="77"/>
                <a:ea typeface="Inter Medium" panose="020B0502030000000004" pitchFamily="34" charset="0"/>
                <a:cs typeface="Inter Medium" panose="020B0502030000000004" pitchFamily="34" charset="0"/>
              </a:rPr>
              <a:t>          It's simple to understand, easy to use and painless to integrate</a:t>
            </a:r>
          </a:p>
        </p:txBody>
      </p:sp>
      <p:sp>
        <p:nvSpPr>
          <p:cNvPr id="10" name="Rectangle 9">
            <a:extLst>
              <a:ext uri="{FF2B5EF4-FFF2-40B4-BE49-F238E27FC236}">
                <a16:creationId xmlns:a16="http://schemas.microsoft.com/office/drawing/2014/main" id="{D891D43E-8081-4AEC-89DF-14EC46D18EBD}"/>
              </a:ext>
            </a:extLst>
          </p:cNvPr>
          <p:cNvSpPr/>
          <p:nvPr/>
        </p:nvSpPr>
        <p:spPr>
          <a:xfrm>
            <a:off x="460568" y="3013831"/>
            <a:ext cx="2201761" cy="400110"/>
          </a:xfrm>
          <a:prstGeom prst="rect">
            <a:avLst/>
          </a:prstGeom>
        </p:spPr>
        <p:txBody>
          <a:bodyPr wrap="square">
            <a:spAutoFit/>
          </a:bodyPr>
          <a:lstStyle/>
          <a:p>
            <a:pPr>
              <a:spcBef>
                <a:spcPts val="600"/>
              </a:spcBef>
            </a:pPr>
            <a:r>
              <a:rPr lang="en-US" sz="2000" b="1">
                <a:solidFill>
                  <a:srgbClr val="09122E"/>
                </a:solidFill>
                <a:latin typeface="Barlow SemiBold" pitchFamily="2" charset="77"/>
                <a:ea typeface="Inter Medium" panose="020B0502030000000004" pitchFamily="34" charset="0"/>
                <a:cs typeface="Inter Medium" panose="020B0502030000000004" pitchFamily="34" charset="0"/>
              </a:rPr>
              <a:t>RESTful</a:t>
            </a:r>
          </a:p>
        </p:txBody>
      </p:sp>
      <p:sp>
        <p:nvSpPr>
          <p:cNvPr id="11" name="Rectangle 10">
            <a:extLst>
              <a:ext uri="{FF2B5EF4-FFF2-40B4-BE49-F238E27FC236}">
                <a16:creationId xmlns:a16="http://schemas.microsoft.com/office/drawing/2014/main" id="{DB0A221D-637D-49D1-A070-2F902BAC07BF}"/>
              </a:ext>
            </a:extLst>
          </p:cNvPr>
          <p:cNvSpPr/>
          <p:nvPr/>
        </p:nvSpPr>
        <p:spPr>
          <a:xfrm>
            <a:off x="460568" y="3322795"/>
            <a:ext cx="2629968" cy="1200329"/>
          </a:xfrm>
          <a:prstGeom prst="rect">
            <a:avLst/>
          </a:prstGeom>
        </p:spPr>
        <p:txBody>
          <a:bodyPr wrap="square">
            <a:spAutoFit/>
          </a:bodyPr>
          <a:lstStyle/>
          <a:p>
            <a:pPr>
              <a:spcBef>
                <a:spcPts val="600"/>
              </a:spcBef>
            </a:pPr>
            <a:r>
              <a:rPr lang="en-US" dirty="0">
                <a:solidFill>
                  <a:srgbClr val="484855"/>
                </a:solidFill>
                <a:latin typeface="Barlow" pitchFamily="2" charset="77"/>
                <a:ea typeface="Inter Light BETA" panose="02000403000000020004" pitchFamily="2" charset="0"/>
                <a:cs typeface="Inter Light BETA" panose="02000403000000020004" pitchFamily="2" charset="0"/>
              </a:rPr>
              <a:t>Our standardized architecture is accessible and follows industry conventions.</a:t>
            </a:r>
          </a:p>
        </p:txBody>
      </p:sp>
      <p:sp>
        <p:nvSpPr>
          <p:cNvPr id="12" name="Rectangle 11">
            <a:extLst>
              <a:ext uri="{FF2B5EF4-FFF2-40B4-BE49-F238E27FC236}">
                <a16:creationId xmlns:a16="http://schemas.microsoft.com/office/drawing/2014/main" id="{8BF793FA-0333-4674-8579-25CAD1B2CD8A}"/>
              </a:ext>
            </a:extLst>
          </p:cNvPr>
          <p:cNvSpPr/>
          <p:nvPr/>
        </p:nvSpPr>
        <p:spPr>
          <a:xfrm>
            <a:off x="3217729" y="3013831"/>
            <a:ext cx="2201761" cy="400110"/>
          </a:xfrm>
          <a:prstGeom prst="rect">
            <a:avLst/>
          </a:prstGeom>
        </p:spPr>
        <p:txBody>
          <a:bodyPr wrap="square">
            <a:spAutoFit/>
          </a:bodyPr>
          <a:lstStyle/>
          <a:p>
            <a:pPr>
              <a:spcBef>
                <a:spcPts val="600"/>
              </a:spcBef>
            </a:pPr>
            <a:r>
              <a:rPr lang="en-US" sz="2000" b="1">
                <a:solidFill>
                  <a:srgbClr val="09122E"/>
                </a:solidFill>
                <a:latin typeface="Barlow SemiBold" pitchFamily="2" charset="77"/>
                <a:ea typeface="Inter Medium" panose="020B0502030000000004" pitchFamily="34" charset="0"/>
                <a:cs typeface="Inter Medium" panose="020B0502030000000004" pitchFamily="34" charset="0"/>
              </a:rPr>
              <a:t>Secure</a:t>
            </a:r>
          </a:p>
        </p:txBody>
      </p:sp>
      <p:sp>
        <p:nvSpPr>
          <p:cNvPr id="13" name="Rectangle 12">
            <a:extLst>
              <a:ext uri="{FF2B5EF4-FFF2-40B4-BE49-F238E27FC236}">
                <a16:creationId xmlns:a16="http://schemas.microsoft.com/office/drawing/2014/main" id="{EE347D85-6B72-473E-9438-7C2DEBA624D9}"/>
              </a:ext>
            </a:extLst>
          </p:cNvPr>
          <p:cNvSpPr/>
          <p:nvPr/>
        </p:nvSpPr>
        <p:spPr>
          <a:xfrm>
            <a:off x="3217729" y="3322795"/>
            <a:ext cx="2201761" cy="923330"/>
          </a:xfrm>
          <a:prstGeom prst="rect">
            <a:avLst/>
          </a:prstGeom>
        </p:spPr>
        <p:txBody>
          <a:bodyPr wrap="square">
            <a:spAutoFit/>
          </a:bodyPr>
          <a:lstStyle/>
          <a:p>
            <a:pPr>
              <a:spcBef>
                <a:spcPts val="600"/>
              </a:spcBef>
            </a:pPr>
            <a:r>
              <a:rPr lang="en-US">
                <a:solidFill>
                  <a:srgbClr val="484855"/>
                </a:solidFill>
                <a:latin typeface="Barlow" pitchFamily="2" charset="77"/>
                <a:ea typeface="Inter Light BETA" panose="02000403000000020004" pitchFamily="2" charset="0"/>
                <a:cs typeface="Inter Light BETA" panose="02000403000000020004" pitchFamily="2" charset="0"/>
              </a:rPr>
              <a:t>All communications are encrypted end-to-end.</a:t>
            </a:r>
          </a:p>
        </p:txBody>
      </p:sp>
      <p:sp>
        <p:nvSpPr>
          <p:cNvPr id="14" name="Rectangle 13">
            <a:extLst>
              <a:ext uri="{FF2B5EF4-FFF2-40B4-BE49-F238E27FC236}">
                <a16:creationId xmlns:a16="http://schemas.microsoft.com/office/drawing/2014/main" id="{CBB80885-FBE4-443D-8439-F11331070AAD}"/>
              </a:ext>
            </a:extLst>
          </p:cNvPr>
          <p:cNvSpPr/>
          <p:nvPr/>
        </p:nvSpPr>
        <p:spPr>
          <a:xfrm>
            <a:off x="5772465" y="3013831"/>
            <a:ext cx="2201761" cy="400110"/>
          </a:xfrm>
          <a:prstGeom prst="rect">
            <a:avLst/>
          </a:prstGeom>
        </p:spPr>
        <p:txBody>
          <a:bodyPr wrap="square">
            <a:spAutoFit/>
          </a:bodyPr>
          <a:lstStyle/>
          <a:p>
            <a:pPr>
              <a:spcBef>
                <a:spcPts val="600"/>
              </a:spcBef>
            </a:pPr>
            <a:r>
              <a:rPr lang="en-US" sz="2000" b="1">
                <a:solidFill>
                  <a:srgbClr val="09122E"/>
                </a:solidFill>
                <a:latin typeface="Barlow SemiBold" pitchFamily="2" charset="77"/>
                <a:ea typeface="Inter Medium" panose="020B0502030000000004" pitchFamily="34" charset="0"/>
                <a:cs typeface="Inter Medium" panose="020B0502030000000004" pitchFamily="34" charset="0"/>
              </a:rPr>
              <a:t>OAuth</a:t>
            </a:r>
          </a:p>
        </p:txBody>
      </p:sp>
      <p:sp>
        <p:nvSpPr>
          <p:cNvPr id="15" name="Rectangle 14">
            <a:extLst>
              <a:ext uri="{FF2B5EF4-FFF2-40B4-BE49-F238E27FC236}">
                <a16:creationId xmlns:a16="http://schemas.microsoft.com/office/drawing/2014/main" id="{75F1761E-D874-464B-BC46-B24CE8E23DA6}"/>
              </a:ext>
            </a:extLst>
          </p:cNvPr>
          <p:cNvSpPr/>
          <p:nvPr/>
        </p:nvSpPr>
        <p:spPr>
          <a:xfrm>
            <a:off x="5772465" y="3322795"/>
            <a:ext cx="2201761" cy="2031325"/>
          </a:xfrm>
          <a:prstGeom prst="rect">
            <a:avLst/>
          </a:prstGeom>
        </p:spPr>
        <p:txBody>
          <a:bodyPr wrap="square">
            <a:spAutoFit/>
          </a:bodyPr>
          <a:lstStyle/>
          <a:p>
            <a:pPr>
              <a:spcBef>
                <a:spcPts val="600"/>
              </a:spcBef>
            </a:pPr>
            <a:r>
              <a:rPr lang="en-US">
                <a:solidFill>
                  <a:srgbClr val="484855"/>
                </a:solidFill>
                <a:latin typeface="Barlow" pitchFamily="2" charset="77"/>
                <a:ea typeface="Inter Light BETA" panose="02000403000000020004" pitchFamily="2" charset="0"/>
                <a:cs typeface="Inter Light BETA" panose="02000403000000020004" pitchFamily="2" charset="0"/>
              </a:rPr>
              <a:t>Access is controlled using OAuth 2.0 scoped client credentials over which each customer has full control.</a:t>
            </a:r>
          </a:p>
        </p:txBody>
      </p:sp>
      <p:sp>
        <p:nvSpPr>
          <p:cNvPr id="16" name="Rectangle 15">
            <a:extLst>
              <a:ext uri="{FF2B5EF4-FFF2-40B4-BE49-F238E27FC236}">
                <a16:creationId xmlns:a16="http://schemas.microsoft.com/office/drawing/2014/main" id="{98C3C4CE-08B2-400A-8521-A510092337B9}"/>
              </a:ext>
            </a:extLst>
          </p:cNvPr>
          <p:cNvSpPr/>
          <p:nvPr/>
        </p:nvSpPr>
        <p:spPr>
          <a:xfrm>
            <a:off x="8864673" y="3013831"/>
            <a:ext cx="2201761" cy="400110"/>
          </a:xfrm>
          <a:prstGeom prst="rect">
            <a:avLst/>
          </a:prstGeom>
        </p:spPr>
        <p:txBody>
          <a:bodyPr wrap="square">
            <a:spAutoFit/>
          </a:bodyPr>
          <a:lstStyle/>
          <a:p>
            <a:pPr>
              <a:spcBef>
                <a:spcPts val="600"/>
              </a:spcBef>
            </a:pPr>
            <a:r>
              <a:rPr lang="en-US" sz="2000" b="1">
                <a:solidFill>
                  <a:srgbClr val="09122E"/>
                </a:solidFill>
                <a:latin typeface="Barlow SemiBold" pitchFamily="2" charset="77"/>
                <a:ea typeface="Inter Medium" panose="020B0502030000000004" pitchFamily="34" charset="0"/>
                <a:cs typeface="Inter Medium" panose="020B0502030000000004" pitchFamily="34" charset="0"/>
              </a:rPr>
              <a:t>All the data</a:t>
            </a:r>
          </a:p>
        </p:txBody>
      </p:sp>
      <p:sp>
        <p:nvSpPr>
          <p:cNvPr id="17" name="Rectangle 16">
            <a:extLst>
              <a:ext uri="{FF2B5EF4-FFF2-40B4-BE49-F238E27FC236}">
                <a16:creationId xmlns:a16="http://schemas.microsoft.com/office/drawing/2014/main" id="{342B68EB-EE19-43C6-BF9C-567309BF503E}"/>
              </a:ext>
            </a:extLst>
          </p:cNvPr>
          <p:cNvSpPr/>
          <p:nvPr/>
        </p:nvSpPr>
        <p:spPr>
          <a:xfrm>
            <a:off x="8864673" y="3322795"/>
            <a:ext cx="2201761" cy="1477328"/>
          </a:xfrm>
          <a:prstGeom prst="rect">
            <a:avLst/>
          </a:prstGeom>
        </p:spPr>
        <p:txBody>
          <a:bodyPr wrap="square">
            <a:spAutoFit/>
          </a:bodyPr>
          <a:lstStyle/>
          <a:p>
            <a:pPr>
              <a:spcBef>
                <a:spcPts val="600"/>
              </a:spcBef>
            </a:pPr>
            <a:r>
              <a:rPr lang="en-US">
                <a:solidFill>
                  <a:srgbClr val="484855"/>
                </a:solidFill>
                <a:latin typeface="Barlow" pitchFamily="2" charset="77"/>
                <a:ea typeface="Inter Light BETA" panose="02000403000000020004" pitchFamily="2" charset="0"/>
                <a:cs typeface="Inter Light BETA" panose="02000403000000020004" pitchFamily="2" charset="0"/>
              </a:rPr>
              <a:t>Get access to complete data generated at all stages of the lifecycle.</a:t>
            </a:r>
          </a:p>
        </p:txBody>
      </p:sp>
      <p:pic>
        <p:nvPicPr>
          <p:cNvPr id="18" name="Picture 17">
            <a:extLst>
              <a:ext uri="{FF2B5EF4-FFF2-40B4-BE49-F238E27FC236}">
                <a16:creationId xmlns:a16="http://schemas.microsoft.com/office/drawing/2014/main" id="{3D3734D7-31E7-4741-B258-27FB89C0C65B}"/>
              </a:ext>
            </a:extLst>
          </p:cNvPr>
          <p:cNvPicPr>
            <a:picLocks noChangeAspect="1"/>
          </p:cNvPicPr>
          <p:nvPr/>
        </p:nvPicPr>
        <p:blipFill>
          <a:blip r:embed="rId2"/>
          <a:stretch>
            <a:fillRect/>
          </a:stretch>
        </p:blipFill>
        <p:spPr>
          <a:xfrm>
            <a:off x="3279415" y="1939554"/>
            <a:ext cx="622300" cy="787400"/>
          </a:xfrm>
          <a:prstGeom prst="rect">
            <a:avLst/>
          </a:prstGeom>
        </p:spPr>
      </p:pic>
      <p:pic>
        <p:nvPicPr>
          <p:cNvPr id="19" name="Picture 18">
            <a:extLst>
              <a:ext uri="{FF2B5EF4-FFF2-40B4-BE49-F238E27FC236}">
                <a16:creationId xmlns:a16="http://schemas.microsoft.com/office/drawing/2014/main" id="{B6CC005D-ADF3-4768-8EF6-E563D528CB36}"/>
              </a:ext>
            </a:extLst>
          </p:cNvPr>
          <p:cNvPicPr>
            <a:picLocks noChangeAspect="1"/>
          </p:cNvPicPr>
          <p:nvPr/>
        </p:nvPicPr>
        <p:blipFill>
          <a:blip r:embed="rId3"/>
          <a:stretch>
            <a:fillRect/>
          </a:stretch>
        </p:blipFill>
        <p:spPr>
          <a:xfrm>
            <a:off x="5856961" y="1907804"/>
            <a:ext cx="1028700" cy="850900"/>
          </a:xfrm>
          <a:prstGeom prst="rect">
            <a:avLst/>
          </a:prstGeom>
        </p:spPr>
      </p:pic>
      <p:pic>
        <p:nvPicPr>
          <p:cNvPr id="20" name="Picture 19">
            <a:extLst>
              <a:ext uri="{FF2B5EF4-FFF2-40B4-BE49-F238E27FC236}">
                <a16:creationId xmlns:a16="http://schemas.microsoft.com/office/drawing/2014/main" id="{3E455D29-17DC-4411-8A2E-6501EB6BD3B7}"/>
              </a:ext>
            </a:extLst>
          </p:cNvPr>
          <p:cNvPicPr>
            <a:picLocks noChangeAspect="1"/>
          </p:cNvPicPr>
          <p:nvPr/>
        </p:nvPicPr>
        <p:blipFill>
          <a:blip r:embed="rId4"/>
          <a:stretch>
            <a:fillRect/>
          </a:stretch>
        </p:blipFill>
        <p:spPr>
          <a:xfrm>
            <a:off x="8962393" y="1837954"/>
            <a:ext cx="762000" cy="889000"/>
          </a:xfrm>
          <a:prstGeom prst="rect">
            <a:avLst/>
          </a:prstGeom>
        </p:spPr>
      </p:pic>
      <p:pic>
        <p:nvPicPr>
          <p:cNvPr id="21" name="Picture 20">
            <a:extLst>
              <a:ext uri="{FF2B5EF4-FFF2-40B4-BE49-F238E27FC236}">
                <a16:creationId xmlns:a16="http://schemas.microsoft.com/office/drawing/2014/main" id="{44D25E0E-FE75-4F75-8CBD-7EC322F262A6}"/>
              </a:ext>
            </a:extLst>
          </p:cNvPr>
          <p:cNvPicPr>
            <a:picLocks noChangeAspect="1"/>
          </p:cNvPicPr>
          <p:nvPr/>
        </p:nvPicPr>
        <p:blipFill>
          <a:blip r:embed="rId5"/>
          <a:stretch>
            <a:fillRect/>
          </a:stretch>
        </p:blipFill>
        <p:spPr>
          <a:xfrm>
            <a:off x="550863" y="1823377"/>
            <a:ext cx="914400" cy="901700"/>
          </a:xfrm>
          <a:prstGeom prst="rect">
            <a:avLst/>
          </a:prstGeom>
        </p:spPr>
      </p:pic>
      <p:sp>
        <p:nvSpPr>
          <p:cNvPr id="23" name="Text Placeholder 3">
            <a:extLst>
              <a:ext uri="{FF2B5EF4-FFF2-40B4-BE49-F238E27FC236}">
                <a16:creationId xmlns:a16="http://schemas.microsoft.com/office/drawing/2014/main" id="{DF01D7A8-F12D-4B51-8162-521596A03603}"/>
              </a:ext>
            </a:extLst>
          </p:cNvPr>
          <p:cNvSpPr txBox="1">
            <a:spLocks/>
          </p:cNvSpPr>
          <p:nvPr/>
        </p:nvSpPr>
        <p:spPr>
          <a:xfrm>
            <a:off x="342901" y="914241"/>
            <a:ext cx="9997722" cy="661096"/>
          </a:xfrm>
          <a:prstGeom prst="rect">
            <a:avLst/>
          </a:prstGeom>
        </p:spPr>
        <p:txBody>
          <a:bodyPr>
            <a:normAutofit/>
          </a:bodyPr>
          <a:lstStyle>
            <a:lvl1pPr marL="228600" indent="-228600" algn="l" defTabSz="457200" rtl="0" eaLnBrk="1" latinLnBrk="0" hangingPunct="1">
              <a:lnSpc>
                <a:spcPct val="90000"/>
              </a:lnSpc>
              <a:spcBef>
                <a:spcPts val="1000"/>
              </a:spcBef>
              <a:spcAft>
                <a:spcPts val="400"/>
              </a:spcAft>
              <a:buClr>
                <a:schemeClr val="bg2"/>
              </a:buClr>
              <a:buSzPct val="65000"/>
              <a:buFont typeface="Arial" panose="020B0604020202020204" pitchFamily="34" charset="0"/>
              <a:buChar char="►"/>
              <a:defRPr lang="en-US" sz="2600" b="0" i="0" kern="1200" baseline="0" dirty="0" smtClean="0">
                <a:solidFill>
                  <a:srgbClr val="000000"/>
                </a:solidFill>
                <a:latin typeface="Barlow" pitchFamily="2" charset="77"/>
                <a:ea typeface="+mn-ea"/>
                <a:cs typeface="+mn-cs"/>
              </a:defRPr>
            </a:lvl1pPr>
            <a:lvl2pPr marL="514350" indent="-285750" algn="l" defTabSz="457200" rtl="0" eaLnBrk="1" latinLnBrk="0" hangingPunct="1">
              <a:lnSpc>
                <a:spcPct val="90000"/>
              </a:lnSpc>
              <a:spcBef>
                <a:spcPct val="20000"/>
              </a:spcBef>
              <a:spcAft>
                <a:spcPts val="400"/>
              </a:spcAft>
              <a:buClr>
                <a:schemeClr val="bg2"/>
              </a:buClr>
              <a:buFont typeface="Arial"/>
              <a:buChar char="–"/>
              <a:defRPr lang="en-US" sz="2000" b="0" i="0" kern="1200" baseline="0" dirty="0" smtClean="0">
                <a:solidFill>
                  <a:srgbClr val="000000"/>
                </a:solidFill>
                <a:latin typeface="Barlow" pitchFamily="2" charset="77"/>
                <a:ea typeface="+mn-ea"/>
                <a:cs typeface="+mn-cs"/>
              </a:defRPr>
            </a:lvl2pPr>
            <a:lvl3pPr marL="742950" indent="-285750" algn="l" defTabSz="457200" rtl="0" eaLnBrk="1" latinLnBrk="0" hangingPunct="1">
              <a:lnSpc>
                <a:spcPct val="90000"/>
              </a:lnSpc>
              <a:spcBef>
                <a:spcPct val="20000"/>
              </a:spcBef>
              <a:spcAft>
                <a:spcPts val="400"/>
              </a:spcAft>
              <a:buClr>
                <a:schemeClr val="bg2"/>
              </a:buClr>
              <a:buFont typeface="Arial"/>
              <a:buChar char="•"/>
              <a:defRPr lang="en-US" sz="1800" b="0" i="0" kern="1200" baseline="0" dirty="0" smtClean="0">
                <a:solidFill>
                  <a:srgbClr val="000000"/>
                </a:solidFill>
                <a:latin typeface="Barlow" pitchFamily="2" charset="77"/>
                <a:ea typeface="+mn-ea"/>
                <a:cs typeface="+mn-cs"/>
              </a:defRPr>
            </a:lvl3pPr>
            <a:lvl4pPr marL="971550" indent="-285750" algn="l" defTabSz="457200" rtl="0" eaLnBrk="1" latinLnBrk="0" hangingPunct="1">
              <a:lnSpc>
                <a:spcPct val="90000"/>
              </a:lnSpc>
              <a:spcBef>
                <a:spcPct val="20000"/>
              </a:spcBef>
              <a:spcAft>
                <a:spcPts val="400"/>
              </a:spcAft>
              <a:buClr>
                <a:schemeClr val="bg2"/>
              </a:buClr>
              <a:buFont typeface="Arial"/>
              <a:buChar char="–"/>
              <a:defRPr lang="en-US" sz="1200" b="0" i="0" kern="1200" dirty="0" smtClean="0">
                <a:solidFill>
                  <a:srgbClr val="000000"/>
                </a:solidFill>
                <a:latin typeface="Barlow" pitchFamily="2" charset="77"/>
                <a:ea typeface="+mn-ea"/>
                <a:cs typeface="+mn-cs"/>
              </a:defRPr>
            </a:lvl4pPr>
            <a:lvl5pPr marL="2057400" indent="-228600" algn="l" defTabSz="457200" rtl="0" eaLnBrk="1" latinLnBrk="0" hangingPunct="1">
              <a:lnSpc>
                <a:spcPct val="90000"/>
              </a:lnSpc>
              <a:spcBef>
                <a:spcPct val="20000"/>
              </a:spcBef>
              <a:spcAft>
                <a:spcPts val="400"/>
              </a:spcAft>
              <a:buClr>
                <a:schemeClr val="bg2"/>
              </a:buClr>
              <a:buFont typeface="Arial"/>
              <a:buChar char="»"/>
              <a:defRPr lang="en-US" sz="1200" b="0" i="0" kern="1200" baseline="0" dirty="0">
                <a:solidFill>
                  <a:srgbClr val="000000"/>
                </a:solidFill>
                <a:latin typeface="Barlow" pitchFamily="2" charset="77"/>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t>Integrating into your Systems</a:t>
            </a:r>
          </a:p>
        </p:txBody>
      </p:sp>
      <p:sp>
        <p:nvSpPr>
          <p:cNvPr id="22" name="TextBox 21">
            <a:extLst>
              <a:ext uri="{FF2B5EF4-FFF2-40B4-BE49-F238E27FC236}">
                <a16:creationId xmlns:a16="http://schemas.microsoft.com/office/drawing/2014/main" id="{14FDBB73-F30A-4496-BA7E-B7F7E6097F53}"/>
              </a:ext>
            </a:extLst>
          </p:cNvPr>
          <p:cNvSpPr txBox="1"/>
          <p:nvPr/>
        </p:nvSpPr>
        <p:spPr>
          <a:xfrm>
            <a:off x="10813409" y="788402"/>
            <a:ext cx="1300294" cy="728444"/>
          </a:xfrm>
          <a:prstGeom prst="rect">
            <a:avLst/>
          </a:prstGeom>
          <a:solidFill>
            <a:srgbClr val="FFFF00"/>
          </a:solidFill>
        </p:spPr>
        <p:txBody>
          <a:bodyPr wrap="none" lIns="0" tIns="0" rIns="0" bIns="0" rtlCol="0">
            <a:noAutofit/>
          </a:bodyPr>
          <a:lstStyle/>
          <a:p>
            <a:pPr algn="ctr" defTabSz="457200">
              <a:spcBef>
                <a:spcPts val="1000"/>
              </a:spcBef>
              <a:buClr>
                <a:srgbClr val="1E4056"/>
              </a:buClr>
              <a:buSzPct val="75000"/>
            </a:pPr>
            <a:r>
              <a:rPr lang="en-US" sz="1400" dirty="0">
                <a:solidFill>
                  <a:srgbClr val="FF0000"/>
                </a:solidFill>
                <a:highlight>
                  <a:srgbClr val="FFFF00"/>
                </a:highlight>
              </a:rPr>
              <a:t>PARTNER LOGO</a:t>
            </a:r>
          </a:p>
          <a:p>
            <a:pPr algn="ctr" defTabSz="457200">
              <a:spcBef>
                <a:spcPts val="1000"/>
              </a:spcBef>
              <a:buClr>
                <a:srgbClr val="1E4056"/>
              </a:buClr>
              <a:buSzPct val="75000"/>
            </a:pPr>
            <a:r>
              <a:rPr lang="en-US" sz="1400" dirty="0">
                <a:solidFill>
                  <a:srgbClr val="FF0000"/>
                </a:solidFill>
                <a:highlight>
                  <a:srgbClr val="FFFF00"/>
                </a:highlight>
              </a:rPr>
              <a:t>HERE</a:t>
            </a:r>
          </a:p>
        </p:txBody>
      </p:sp>
    </p:spTree>
    <p:extLst>
      <p:ext uri="{BB962C8B-B14F-4D97-AF65-F5344CB8AC3E}">
        <p14:creationId xmlns:p14="http://schemas.microsoft.com/office/powerpoint/2010/main" val="2665445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B4172D3-3842-42F3-9BC3-9846D9F4AD84}"/>
              </a:ext>
            </a:extLst>
          </p:cNvPr>
          <p:cNvSpPr>
            <a:spLocks noGrp="1"/>
          </p:cNvSpPr>
          <p:nvPr>
            <p:ph type="title"/>
          </p:nvPr>
        </p:nvSpPr>
        <p:spPr/>
        <p:txBody>
          <a:bodyPr/>
          <a:lstStyle/>
          <a:p>
            <a:r>
              <a:rPr lang="en-US" dirty="0"/>
              <a:t>Enabling Organizations to Shape the Future Faster</a:t>
            </a:r>
          </a:p>
        </p:txBody>
      </p:sp>
      <p:sp>
        <p:nvSpPr>
          <p:cNvPr id="4" name="Footer Placeholder 3">
            <a:extLst>
              <a:ext uri="{FF2B5EF4-FFF2-40B4-BE49-F238E27FC236}">
                <a16:creationId xmlns:a16="http://schemas.microsoft.com/office/drawing/2014/main" id="{DF979E2D-544A-4402-9E1F-84AEC569E45C}"/>
              </a:ext>
            </a:extLst>
          </p:cNvPr>
          <p:cNvSpPr>
            <a:spLocks noGrp="1"/>
          </p:cNvSpPr>
          <p:nvPr>
            <p:ph type="ftr" sz="quarter" idx="3"/>
          </p:nvPr>
        </p:nvSpPr>
        <p:spPr/>
        <p:txBody>
          <a:bodyPr/>
          <a:lstStyle/>
          <a:p>
            <a:r>
              <a:rPr lang="en-US"/>
              <a:t>Analog Devices Confidential Information. ©2021 Analog Devices, Inc. All rights reserved.</a:t>
            </a:r>
          </a:p>
        </p:txBody>
      </p:sp>
      <p:sp>
        <p:nvSpPr>
          <p:cNvPr id="5" name="Slide Number Placeholder 4">
            <a:extLst>
              <a:ext uri="{FF2B5EF4-FFF2-40B4-BE49-F238E27FC236}">
                <a16:creationId xmlns:a16="http://schemas.microsoft.com/office/drawing/2014/main" id="{1E1A8777-E4A9-4204-88AC-09AC7242A5F2}"/>
              </a:ext>
            </a:extLst>
          </p:cNvPr>
          <p:cNvSpPr>
            <a:spLocks noGrp="1"/>
          </p:cNvSpPr>
          <p:nvPr>
            <p:ph type="sldNum" sz="quarter" idx="4"/>
          </p:nvPr>
        </p:nvSpPr>
        <p:spPr/>
        <p:txBody>
          <a:bodyPr/>
          <a:lstStyle/>
          <a:p>
            <a:pPr>
              <a:defRPr/>
            </a:pPr>
            <a:fld id="{A9CE67A1-BA7F-A74E-B5D7-615746DEEC2B}" type="slidenum">
              <a:rPr lang="en-US" smtClean="0"/>
              <a:pPr>
                <a:defRPr/>
              </a:pPr>
              <a:t>12</a:t>
            </a:fld>
            <a:endParaRPr lang="en-US" baseline="-11000"/>
          </a:p>
        </p:txBody>
      </p:sp>
      <p:sp>
        <p:nvSpPr>
          <p:cNvPr id="6" name="Date Placeholder 5">
            <a:extLst>
              <a:ext uri="{FF2B5EF4-FFF2-40B4-BE49-F238E27FC236}">
                <a16:creationId xmlns:a16="http://schemas.microsoft.com/office/drawing/2014/main" id="{35DCB3D4-6FB1-4B77-AD86-483F886D972D}"/>
              </a:ext>
            </a:extLst>
          </p:cNvPr>
          <p:cNvSpPr>
            <a:spLocks noGrp="1"/>
          </p:cNvSpPr>
          <p:nvPr>
            <p:ph type="dt" sz="half" idx="2"/>
          </p:nvPr>
        </p:nvSpPr>
        <p:spPr/>
        <p:txBody>
          <a:bodyPr/>
          <a:lstStyle/>
          <a:p>
            <a:fld id="{5953179D-8625-524E-A034-639263ACD100}" type="datetime3">
              <a:rPr lang="en-US" smtClean="0"/>
              <a:pPr/>
              <a:t>3 October 2022</a:t>
            </a:fld>
            <a:endParaRPr lang="en-US"/>
          </a:p>
        </p:txBody>
      </p:sp>
      <p:sp>
        <p:nvSpPr>
          <p:cNvPr id="7" name="Text Placeholder 3">
            <a:extLst>
              <a:ext uri="{FF2B5EF4-FFF2-40B4-BE49-F238E27FC236}">
                <a16:creationId xmlns:a16="http://schemas.microsoft.com/office/drawing/2014/main" id="{818E5FF8-F9E0-4F9A-9EA8-9C8011734CBF}"/>
              </a:ext>
            </a:extLst>
          </p:cNvPr>
          <p:cNvSpPr txBox="1">
            <a:spLocks/>
          </p:cNvSpPr>
          <p:nvPr/>
        </p:nvSpPr>
        <p:spPr>
          <a:xfrm>
            <a:off x="342901" y="914241"/>
            <a:ext cx="9997722" cy="661096"/>
          </a:xfrm>
          <a:prstGeom prst="rect">
            <a:avLst/>
          </a:prstGeom>
        </p:spPr>
        <p:txBody>
          <a:bodyPr>
            <a:normAutofit fontScale="92500" lnSpcReduction="20000"/>
          </a:bodyPr>
          <a:lstStyle>
            <a:lvl1pPr marL="228600" indent="-228600" algn="l" defTabSz="457200" rtl="0" eaLnBrk="1" latinLnBrk="0" hangingPunct="1">
              <a:lnSpc>
                <a:spcPct val="90000"/>
              </a:lnSpc>
              <a:spcBef>
                <a:spcPts val="1000"/>
              </a:spcBef>
              <a:spcAft>
                <a:spcPts val="400"/>
              </a:spcAft>
              <a:buClr>
                <a:schemeClr val="bg2"/>
              </a:buClr>
              <a:buSzPct val="65000"/>
              <a:buFont typeface="Arial" panose="020B0604020202020204" pitchFamily="34" charset="0"/>
              <a:buChar char="►"/>
              <a:defRPr lang="en-US" sz="2600" b="0" i="0" kern="1200" baseline="0" dirty="0" smtClean="0">
                <a:solidFill>
                  <a:srgbClr val="000000"/>
                </a:solidFill>
                <a:latin typeface="Barlow" pitchFamily="2" charset="77"/>
                <a:ea typeface="+mn-ea"/>
                <a:cs typeface="+mn-cs"/>
              </a:defRPr>
            </a:lvl1pPr>
            <a:lvl2pPr marL="514350" indent="-285750" algn="l" defTabSz="457200" rtl="0" eaLnBrk="1" latinLnBrk="0" hangingPunct="1">
              <a:lnSpc>
                <a:spcPct val="90000"/>
              </a:lnSpc>
              <a:spcBef>
                <a:spcPct val="20000"/>
              </a:spcBef>
              <a:spcAft>
                <a:spcPts val="400"/>
              </a:spcAft>
              <a:buClr>
                <a:schemeClr val="bg2"/>
              </a:buClr>
              <a:buFont typeface="Arial"/>
              <a:buChar char="–"/>
              <a:defRPr lang="en-US" sz="2000" b="0" i="0" kern="1200" baseline="0" dirty="0" smtClean="0">
                <a:solidFill>
                  <a:srgbClr val="000000"/>
                </a:solidFill>
                <a:latin typeface="Barlow" pitchFamily="2" charset="77"/>
                <a:ea typeface="+mn-ea"/>
                <a:cs typeface="+mn-cs"/>
              </a:defRPr>
            </a:lvl2pPr>
            <a:lvl3pPr marL="742950" indent="-285750" algn="l" defTabSz="457200" rtl="0" eaLnBrk="1" latinLnBrk="0" hangingPunct="1">
              <a:lnSpc>
                <a:spcPct val="90000"/>
              </a:lnSpc>
              <a:spcBef>
                <a:spcPct val="20000"/>
              </a:spcBef>
              <a:spcAft>
                <a:spcPts val="400"/>
              </a:spcAft>
              <a:buClr>
                <a:schemeClr val="bg2"/>
              </a:buClr>
              <a:buFont typeface="Arial"/>
              <a:buChar char="•"/>
              <a:defRPr lang="en-US" sz="1800" b="0" i="0" kern="1200" baseline="0" dirty="0" smtClean="0">
                <a:solidFill>
                  <a:srgbClr val="000000"/>
                </a:solidFill>
                <a:latin typeface="Barlow" pitchFamily="2" charset="77"/>
                <a:ea typeface="+mn-ea"/>
                <a:cs typeface="+mn-cs"/>
              </a:defRPr>
            </a:lvl3pPr>
            <a:lvl4pPr marL="971550" indent="-285750" algn="l" defTabSz="457200" rtl="0" eaLnBrk="1" latinLnBrk="0" hangingPunct="1">
              <a:lnSpc>
                <a:spcPct val="90000"/>
              </a:lnSpc>
              <a:spcBef>
                <a:spcPct val="20000"/>
              </a:spcBef>
              <a:spcAft>
                <a:spcPts val="400"/>
              </a:spcAft>
              <a:buClr>
                <a:schemeClr val="bg2"/>
              </a:buClr>
              <a:buFont typeface="Arial"/>
              <a:buChar char="–"/>
              <a:defRPr lang="en-US" sz="1200" b="0" i="0" kern="1200" dirty="0" smtClean="0">
                <a:solidFill>
                  <a:srgbClr val="000000"/>
                </a:solidFill>
                <a:latin typeface="Barlow" pitchFamily="2" charset="77"/>
                <a:ea typeface="+mn-ea"/>
                <a:cs typeface="+mn-cs"/>
              </a:defRPr>
            </a:lvl4pPr>
            <a:lvl5pPr marL="2057400" indent="-228600" algn="l" defTabSz="457200" rtl="0" eaLnBrk="1" latinLnBrk="0" hangingPunct="1">
              <a:lnSpc>
                <a:spcPct val="90000"/>
              </a:lnSpc>
              <a:spcBef>
                <a:spcPct val="20000"/>
              </a:spcBef>
              <a:spcAft>
                <a:spcPts val="400"/>
              </a:spcAft>
              <a:buClr>
                <a:schemeClr val="bg2"/>
              </a:buClr>
              <a:buFont typeface="Arial"/>
              <a:buChar char="»"/>
              <a:defRPr lang="en-US" sz="1200" b="0" i="0" kern="1200" baseline="0" dirty="0">
                <a:solidFill>
                  <a:srgbClr val="000000"/>
                </a:solidFill>
                <a:latin typeface="Barlow" pitchFamily="2" charset="77"/>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t>OtoSense SMS  extends ADI’s ability to  help leading organizations on their industry 4.0 journey</a:t>
            </a:r>
          </a:p>
        </p:txBody>
      </p:sp>
      <p:sp>
        <p:nvSpPr>
          <p:cNvPr id="8" name="Rectangle 7">
            <a:extLst>
              <a:ext uri="{FF2B5EF4-FFF2-40B4-BE49-F238E27FC236}">
                <a16:creationId xmlns:a16="http://schemas.microsoft.com/office/drawing/2014/main" id="{22E39778-6B78-4AB7-9526-3C87A9C5D728}"/>
              </a:ext>
            </a:extLst>
          </p:cNvPr>
          <p:cNvSpPr/>
          <p:nvPr/>
        </p:nvSpPr>
        <p:spPr>
          <a:xfrm>
            <a:off x="1228120" y="2040405"/>
            <a:ext cx="4249462" cy="3693319"/>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tx2"/>
                </a:solidFill>
                <a:latin typeface="Barlow Light"/>
                <a:ea typeface="+mn-lt"/>
                <a:cs typeface="+mn-lt"/>
                <a:sym typeface="Arial"/>
              </a:rPr>
              <a:t>OtoSense </a:t>
            </a:r>
            <a:r>
              <a:rPr kumimoji="0" lang="en-US" sz="1800" b="1" i="0" u="none" strike="noStrike" kern="1200" cap="none" spc="0" normalizeH="0" baseline="0" noProof="0" dirty="0">
                <a:ln>
                  <a:noFill/>
                </a:ln>
                <a:solidFill>
                  <a:schemeClr val="tx2"/>
                </a:solidFill>
                <a:effectLst/>
                <a:uLnTx/>
                <a:uFillTx/>
                <a:latin typeface="Barlow Light"/>
                <a:ea typeface="+mn-lt"/>
                <a:cs typeface="+mn-lt"/>
                <a:sym typeface="Arial"/>
              </a:rPr>
              <a:t>Smart Motor Sensor </a:t>
            </a:r>
            <a:r>
              <a:rPr kumimoji="0" lang="en-US" sz="1800" b="0" i="0" u="none" strike="noStrike" kern="1200" cap="none" spc="0" normalizeH="0" baseline="0" noProof="0" dirty="0">
                <a:ln>
                  <a:noFill/>
                </a:ln>
                <a:solidFill>
                  <a:srgbClr val="000000"/>
                </a:solidFill>
                <a:effectLst/>
                <a:uLnTx/>
                <a:uFillTx/>
                <a:latin typeface="Barlow Light"/>
                <a:ea typeface="+mn-lt"/>
                <a:cs typeface="+mn-lt"/>
                <a:sym typeface="Arial"/>
              </a:rPr>
              <a:t>is a connected sensing module that monitors the status and health of low voltage motors in real time.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0000"/>
              </a:solidFill>
              <a:latin typeface="Barlow Light"/>
              <a:ea typeface="+mn-lt"/>
              <a:cs typeface="+mn-lt"/>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Barlow Light"/>
                <a:ea typeface="+mn-lt"/>
                <a:cs typeface="+mn-lt"/>
                <a:sym typeface="Arial"/>
              </a:rPr>
              <a:t>It relies on temperature, vibration, and magnetic field sensing to diagnose critical motor faults, which enables predictive maintenance so that failure and downtime can be avoided.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0000"/>
              </a:solidFill>
              <a:latin typeface="Barlow Light"/>
              <a:ea typeface="+mn-lt"/>
              <a:cs typeface="+mn-lt"/>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Barlow Light"/>
                <a:ea typeface="+mn-lt"/>
                <a:cs typeface="+mn-lt"/>
                <a:sym typeface="Arial"/>
              </a:rPr>
              <a:t>It’s an advanced solution to improve the ability to monitor low voltage motors.</a:t>
            </a:r>
            <a:endParaRPr kumimoji="0" lang="en-US" sz="1800" b="1" i="0" u="none" strike="noStrike" kern="1200" cap="none" spc="0" normalizeH="0" baseline="0" noProof="0" dirty="0">
              <a:ln>
                <a:noFill/>
              </a:ln>
              <a:solidFill>
                <a:srgbClr val="000000"/>
              </a:solidFill>
              <a:effectLst/>
              <a:uLnTx/>
              <a:uFillTx/>
              <a:latin typeface="Barlow Light"/>
              <a:ea typeface="+mn-ea"/>
              <a:cs typeface="+mn-cs"/>
            </a:endParaRPr>
          </a:p>
        </p:txBody>
      </p:sp>
      <p:sp>
        <p:nvSpPr>
          <p:cNvPr id="10" name="Freeform: Shape 92">
            <a:extLst>
              <a:ext uri="{FF2B5EF4-FFF2-40B4-BE49-F238E27FC236}">
                <a16:creationId xmlns:a16="http://schemas.microsoft.com/office/drawing/2014/main" id="{DB96D25A-FD52-44A2-A896-3AD8DFC0438A}"/>
              </a:ext>
            </a:extLst>
          </p:cNvPr>
          <p:cNvSpPr/>
          <p:nvPr/>
        </p:nvSpPr>
        <p:spPr>
          <a:xfrm>
            <a:off x="5147684" y="1883093"/>
            <a:ext cx="1852051" cy="3944861"/>
          </a:xfrm>
          <a:custGeom>
            <a:avLst/>
            <a:gdLst>
              <a:gd name="connsiteX0" fmla="*/ 0 w 1088572"/>
              <a:gd name="connsiteY0" fmla="*/ 0 h 2318657"/>
              <a:gd name="connsiteX1" fmla="*/ 1088572 w 1088572"/>
              <a:gd name="connsiteY1" fmla="*/ 1110342 h 2318657"/>
              <a:gd name="connsiteX2" fmla="*/ 0 w 1088572"/>
              <a:gd name="connsiteY2" fmla="*/ 2318657 h 2318657"/>
            </a:gdLst>
            <a:ahLst/>
            <a:cxnLst>
              <a:cxn ang="0">
                <a:pos x="connsiteX0" y="connsiteY0"/>
              </a:cxn>
              <a:cxn ang="0">
                <a:pos x="connsiteX1" y="connsiteY1"/>
              </a:cxn>
              <a:cxn ang="0">
                <a:pos x="connsiteX2" y="connsiteY2"/>
              </a:cxn>
            </a:cxnLst>
            <a:rect l="l" t="t" r="r" b="b"/>
            <a:pathLst>
              <a:path w="1088572" h="2318657">
                <a:moveTo>
                  <a:pt x="0" y="0"/>
                </a:moveTo>
                <a:lnTo>
                  <a:pt x="1088572" y="1110342"/>
                </a:lnTo>
                <a:lnTo>
                  <a:pt x="0" y="2318657"/>
                </a:lnTo>
              </a:path>
            </a:pathLst>
          </a:custGeom>
          <a:noFill/>
          <a:ln w="79375">
            <a:gradFill flip="none" rotWithShape="1">
              <a:gsLst>
                <a:gs pos="0">
                  <a:schemeClr val="accent4"/>
                </a:gs>
                <a:gs pos="80000">
                  <a:schemeClr val="tx2"/>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Barlow Light"/>
              <a:ea typeface="+mn-ea"/>
              <a:cs typeface="+mn-cs"/>
            </a:endParaRPr>
          </a:p>
        </p:txBody>
      </p:sp>
      <p:sp>
        <p:nvSpPr>
          <p:cNvPr id="11" name="Oval 10">
            <a:extLst>
              <a:ext uri="{FF2B5EF4-FFF2-40B4-BE49-F238E27FC236}">
                <a16:creationId xmlns:a16="http://schemas.microsoft.com/office/drawing/2014/main" id="{DFC66F74-804C-4ADD-822C-020E8DEE6A2F}"/>
              </a:ext>
            </a:extLst>
          </p:cNvPr>
          <p:cNvSpPr>
            <a:spLocks noChangeAspect="1"/>
          </p:cNvSpPr>
          <p:nvPr/>
        </p:nvSpPr>
        <p:spPr>
          <a:xfrm>
            <a:off x="7164315" y="2927771"/>
            <a:ext cx="1800000" cy="1795940"/>
          </a:xfrm>
          <a:prstGeom prst="ellipse">
            <a:avLst/>
          </a:prstGeom>
          <a:gradFill>
            <a:gsLst>
              <a:gs pos="0">
                <a:srgbClr val="00B2A9"/>
              </a:gs>
              <a:gs pos="100000">
                <a:srgbClr val="006FB9"/>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arlow Light"/>
              <a:ea typeface="+mn-ea"/>
              <a:cs typeface="+mn-cs"/>
            </a:endParaRPr>
          </a:p>
        </p:txBody>
      </p:sp>
      <p:sp>
        <p:nvSpPr>
          <p:cNvPr id="12" name="TextBox 11">
            <a:extLst>
              <a:ext uri="{FF2B5EF4-FFF2-40B4-BE49-F238E27FC236}">
                <a16:creationId xmlns:a16="http://schemas.microsoft.com/office/drawing/2014/main" id="{6E234936-0659-457A-937C-84EC08DF16E1}"/>
              </a:ext>
            </a:extLst>
          </p:cNvPr>
          <p:cNvSpPr txBox="1"/>
          <p:nvPr/>
        </p:nvSpPr>
        <p:spPr>
          <a:xfrm>
            <a:off x="7321405" y="3128559"/>
            <a:ext cx="1465369" cy="1421928"/>
          </a:xfrm>
          <a:prstGeom prst="rect">
            <a:avLst/>
          </a:prstGeom>
          <a:noFill/>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Barlow Light"/>
                <a:ea typeface="+mn-ea"/>
                <a:cs typeface="+mn-cs"/>
              </a:rPr>
              <a:t>Deployed in more than 30 countries </a:t>
            </a:r>
            <a:r>
              <a:rPr lang="en-GB" sz="1600" b="1" dirty="0">
                <a:solidFill>
                  <a:prstClr val="white"/>
                </a:solidFill>
                <a:latin typeface="Barlow Light"/>
              </a:rPr>
              <a:t>across</a:t>
            </a:r>
            <a:r>
              <a:rPr kumimoji="0" lang="en-GB" sz="1600" b="1" i="0" u="none" strike="noStrike" kern="1200" cap="none" spc="0" normalizeH="0" baseline="0" noProof="0" dirty="0">
                <a:ln>
                  <a:noFill/>
                </a:ln>
                <a:solidFill>
                  <a:prstClr val="white"/>
                </a:solidFill>
                <a:effectLst/>
                <a:uLnTx/>
                <a:uFillTx/>
                <a:latin typeface="Barlow Light"/>
                <a:ea typeface="+mn-ea"/>
                <a:cs typeface="+mn-cs"/>
              </a:rPr>
              <a:t> 6 different continents</a:t>
            </a:r>
          </a:p>
        </p:txBody>
      </p:sp>
      <p:sp>
        <p:nvSpPr>
          <p:cNvPr id="13" name="TextBox 12">
            <a:extLst>
              <a:ext uri="{FF2B5EF4-FFF2-40B4-BE49-F238E27FC236}">
                <a16:creationId xmlns:a16="http://schemas.microsoft.com/office/drawing/2014/main" id="{86A86131-EE99-4A93-815B-210437786809}"/>
              </a:ext>
            </a:extLst>
          </p:cNvPr>
          <p:cNvSpPr txBox="1"/>
          <p:nvPr/>
        </p:nvSpPr>
        <p:spPr>
          <a:xfrm>
            <a:off x="8445685" y="2144282"/>
            <a:ext cx="903030" cy="535531"/>
          </a:xfrm>
          <a:prstGeom prst="rect">
            <a:avLst/>
          </a:prstGeom>
          <a:noFill/>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6FB9"/>
                </a:solidFill>
                <a:effectLst/>
                <a:uLnTx/>
                <a:uFillTx/>
                <a:latin typeface="Barlow SemiBold" panose="00000700000000000000" pitchFamily="2" charset="0"/>
                <a:ea typeface="+mn-ea"/>
                <a:cs typeface="+mn-cs"/>
              </a:rPr>
              <a:t>Food &amp; Bev</a:t>
            </a:r>
          </a:p>
        </p:txBody>
      </p:sp>
      <p:sp>
        <p:nvSpPr>
          <p:cNvPr id="14" name="Triangle 75">
            <a:extLst>
              <a:ext uri="{FF2B5EF4-FFF2-40B4-BE49-F238E27FC236}">
                <a16:creationId xmlns:a16="http://schemas.microsoft.com/office/drawing/2014/main" id="{F82984EC-D98D-4BA2-8ACF-0B711DDBACE5}"/>
              </a:ext>
            </a:extLst>
          </p:cNvPr>
          <p:cNvSpPr/>
          <p:nvPr/>
        </p:nvSpPr>
        <p:spPr>
          <a:xfrm rot="5400000">
            <a:off x="7267539" y="1733610"/>
            <a:ext cx="990000" cy="990000"/>
          </a:xfrm>
          <a:prstGeom prst="ellipse">
            <a:avLst/>
          </a:prstGeom>
          <a:noFill/>
          <a:ln w="79375">
            <a:gradFill flip="none" rotWithShape="1">
              <a:gsLst>
                <a:gs pos="0">
                  <a:schemeClr val="accent4"/>
                </a:gs>
                <a:gs pos="80000">
                  <a:schemeClr val="tx2"/>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arlow Light"/>
              <a:ea typeface="+mn-ea"/>
              <a:cs typeface="+mn-cs"/>
            </a:endParaRPr>
          </a:p>
        </p:txBody>
      </p:sp>
      <p:grpSp>
        <p:nvGrpSpPr>
          <p:cNvPr id="15" name="Group 14">
            <a:extLst>
              <a:ext uri="{FF2B5EF4-FFF2-40B4-BE49-F238E27FC236}">
                <a16:creationId xmlns:a16="http://schemas.microsoft.com/office/drawing/2014/main" id="{EC89A9E5-C88A-4BB0-A0AD-D06CD2026A8F}"/>
              </a:ext>
            </a:extLst>
          </p:cNvPr>
          <p:cNvGrpSpPr/>
          <p:nvPr/>
        </p:nvGrpSpPr>
        <p:grpSpPr>
          <a:xfrm>
            <a:off x="9151930" y="4109723"/>
            <a:ext cx="1921095" cy="736329"/>
            <a:chOff x="8122090" y="2201984"/>
            <a:chExt cx="1921095" cy="736329"/>
          </a:xfrm>
        </p:grpSpPr>
        <p:sp>
          <p:nvSpPr>
            <p:cNvPr id="16" name="TextBox 15">
              <a:extLst>
                <a:ext uri="{FF2B5EF4-FFF2-40B4-BE49-F238E27FC236}">
                  <a16:creationId xmlns:a16="http://schemas.microsoft.com/office/drawing/2014/main" id="{91240B35-9B8F-4AD3-83B8-FBE9B10BDEA6}"/>
                </a:ext>
              </a:extLst>
            </p:cNvPr>
            <p:cNvSpPr txBox="1"/>
            <p:nvPr/>
          </p:nvSpPr>
          <p:spPr>
            <a:xfrm>
              <a:off x="9140155" y="2693631"/>
              <a:ext cx="903030" cy="244682"/>
            </a:xfrm>
            <a:prstGeom prst="rect">
              <a:avLst/>
            </a:prstGeom>
            <a:noFill/>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000000"/>
                </a:solidFill>
                <a:effectLst/>
                <a:uLnTx/>
                <a:uFillTx/>
                <a:latin typeface="Barlow Light"/>
                <a:ea typeface="+mn-ea"/>
                <a:cs typeface="+mn-cs"/>
              </a:endParaRPr>
            </a:p>
          </p:txBody>
        </p:sp>
        <p:sp>
          <p:nvSpPr>
            <p:cNvPr id="17" name="TextBox 16">
              <a:extLst>
                <a:ext uri="{FF2B5EF4-FFF2-40B4-BE49-F238E27FC236}">
                  <a16:creationId xmlns:a16="http://schemas.microsoft.com/office/drawing/2014/main" id="{2ECDDC46-92A4-4DA1-9528-AD2568730A6C}"/>
                </a:ext>
              </a:extLst>
            </p:cNvPr>
            <p:cNvSpPr txBox="1"/>
            <p:nvPr/>
          </p:nvSpPr>
          <p:spPr>
            <a:xfrm>
              <a:off x="8122090" y="2201984"/>
              <a:ext cx="903030" cy="535531"/>
            </a:xfrm>
            <a:prstGeom prst="rect">
              <a:avLst/>
            </a:prstGeom>
            <a:noFill/>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GB" sz="1600" dirty="0">
                  <a:solidFill>
                    <a:srgbClr val="006FB9"/>
                  </a:solidFill>
                  <a:latin typeface="Barlow SemiBold" panose="00000700000000000000" pitchFamily="2" charset="0"/>
                </a:rPr>
                <a:t>Paper &amp; Pulp</a:t>
              </a:r>
              <a:endParaRPr kumimoji="0" lang="en-GB" sz="1600" b="0" i="0" u="none" strike="noStrike" kern="1200" cap="none" spc="0" normalizeH="0" baseline="0" noProof="0" dirty="0">
                <a:ln>
                  <a:noFill/>
                </a:ln>
                <a:solidFill>
                  <a:srgbClr val="006FB9"/>
                </a:solidFill>
                <a:effectLst/>
                <a:uLnTx/>
                <a:uFillTx/>
                <a:latin typeface="Barlow SemiBold" panose="00000700000000000000" pitchFamily="2" charset="0"/>
                <a:ea typeface="+mn-ea"/>
                <a:cs typeface="+mn-cs"/>
              </a:endParaRPr>
            </a:p>
          </p:txBody>
        </p:sp>
      </p:grpSp>
      <p:sp>
        <p:nvSpPr>
          <p:cNvPr id="18" name="Triangle 75">
            <a:extLst>
              <a:ext uri="{FF2B5EF4-FFF2-40B4-BE49-F238E27FC236}">
                <a16:creationId xmlns:a16="http://schemas.microsoft.com/office/drawing/2014/main" id="{A1CD843A-4B06-4590-9740-60C49CE9A5F2}"/>
              </a:ext>
            </a:extLst>
          </p:cNvPr>
          <p:cNvSpPr/>
          <p:nvPr/>
        </p:nvSpPr>
        <p:spPr>
          <a:xfrm rot="5400000">
            <a:off x="8386216" y="1925927"/>
            <a:ext cx="990000" cy="990000"/>
          </a:xfrm>
          <a:prstGeom prst="ellipse">
            <a:avLst/>
          </a:prstGeom>
          <a:noFill/>
          <a:ln w="79375">
            <a:gradFill flip="none" rotWithShape="1">
              <a:gsLst>
                <a:gs pos="0">
                  <a:schemeClr val="accent4"/>
                </a:gs>
                <a:gs pos="80000">
                  <a:schemeClr val="tx2"/>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arlow Light"/>
              <a:ea typeface="+mn-ea"/>
              <a:cs typeface="+mn-cs"/>
            </a:endParaRPr>
          </a:p>
        </p:txBody>
      </p:sp>
      <p:sp>
        <p:nvSpPr>
          <p:cNvPr id="19" name="TextBox 18">
            <a:extLst>
              <a:ext uri="{FF2B5EF4-FFF2-40B4-BE49-F238E27FC236}">
                <a16:creationId xmlns:a16="http://schemas.microsoft.com/office/drawing/2014/main" id="{FB6D21E2-5F24-4B4F-BB69-5F004F099706}"/>
              </a:ext>
            </a:extLst>
          </p:cNvPr>
          <p:cNvSpPr txBox="1"/>
          <p:nvPr/>
        </p:nvSpPr>
        <p:spPr>
          <a:xfrm>
            <a:off x="8360943" y="5111388"/>
            <a:ext cx="1040546" cy="313932"/>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GB" sz="1600" dirty="0">
                <a:solidFill>
                  <a:srgbClr val="006FB9"/>
                </a:solidFill>
                <a:latin typeface="Barlow SemiBold"/>
              </a:rPr>
              <a:t>Chemical</a:t>
            </a:r>
            <a:endParaRPr kumimoji="0" lang="en-GB" sz="1600" b="0" i="0" u="none" strike="noStrike" kern="1200" cap="none" spc="0" normalizeH="0" baseline="0" noProof="0" dirty="0">
              <a:ln>
                <a:noFill/>
              </a:ln>
              <a:solidFill>
                <a:srgbClr val="006FB9"/>
              </a:solidFill>
              <a:effectLst/>
              <a:uLnTx/>
              <a:uFillTx/>
              <a:latin typeface="Barlow SemiBold"/>
              <a:ea typeface="+mn-ea"/>
              <a:cs typeface="+mn-cs"/>
            </a:endParaRPr>
          </a:p>
        </p:txBody>
      </p:sp>
      <p:sp>
        <p:nvSpPr>
          <p:cNvPr id="20" name="Triangle 75">
            <a:extLst>
              <a:ext uri="{FF2B5EF4-FFF2-40B4-BE49-F238E27FC236}">
                <a16:creationId xmlns:a16="http://schemas.microsoft.com/office/drawing/2014/main" id="{FC8D7D86-3A0A-476C-B45F-5B7221D88411}"/>
              </a:ext>
            </a:extLst>
          </p:cNvPr>
          <p:cNvSpPr/>
          <p:nvPr/>
        </p:nvSpPr>
        <p:spPr>
          <a:xfrm rot="5400000">
            <a:off x="9108445" y="2796213"/>
            <a:ext cx="990000" cy="990000"/>
          </a:xfrm>
          <a:prstGeom prst="ellipse">
            <a:avLst/>
          </a:prstGeom>
          <a:noFill/>
          <a:ln w="79375">
            <a:gradFill flip="none" rotWithShape="1">
              <a:gsLst>
                <a:gs pos="0">
                  <a:schemeClr val="accent4"/>
                </a:gs>
                <a:gs pos="80000">
                  <a:schemeClr val="tx2"/>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arlow Light"/>
              <a:ea typeface="+mn-ea"/>
              <a:cs typeface="+mn-cs"/>
            </a:endParaRPr>
          </a:p>
        </p:txBody>
      </p:sp>
      <p:sp>
        <p:nvSpPr>
          <p:cNvPr id="21" name="TextBox 20">
            <a:extLst>
              <a:ext uri="{FF2B5EF4-FFF2-40B4-BE49-F238E27FC236}">
                <a16:creationId xmlns:a16="http://schemas.microsoft.com/office/drawing/2014/main" id="{D081BED2-127D-4DC3-8574-C27CE5FA3986}"/>
              </a:ext>
            </a:extLst>
          </p:cNvPr>
          <p:cNvSpPr txBox="1"/>
          <p:nvPr/>
        </p:nvSpPr>
        <p:spPr>
          <a:xfrm>
            <a:off x="9151930" y="3117243"/>
            <a:ext cx="903030" cy="313932"/>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GB" sz="1600" dirty="0">
                <a:solidFill>
                  <a:srgbClr val="006FB9"/>
                </a:solidFill>
                <a:latin typeface="Barlow SemiBold"/>
              </a:rPr>
              <a:t>Utilities</a:t>
            </a:r>
            <a:endParaRPr kumimoji="0" lang="en-GB" sz="1600" b="0" i="0" u="none" strike="noStrike" kern="1200" cap="none" spc="0" normalizeH="0" baseline="30000" noProof="0" dirty="0">
              <a:ln>
                <a:noFill/>
              </a:ln>
              <a:solidFill>
                <a:srgbClr val="006FB9"/>
              </a:solidFill>
              <a:effectLst/>
              <a:uLnTx/>
              <a:uFillTx/>
              <a:latin typeface="Barlow SemiBold"/>
              <a:ea typeface="+mn-ea"/>
              <a:cs typeface="+mn-cs"/>
            </a:endParaRPr>
          </a:p>
        </p:txBody>
      </p:sp>
      <p:sp>
        <p:nvSpPr>
          <p:cNvPr id="22" name="Triangle 75">
            <a:extLst>
              <a:ext uri="{FF2B5EF4-FFF2-40B4-BE49-F238E27FC236}">
                <a16:creationId xmlns:a16="http://schemas.microsoft.com/office/drawing/2014/main" id="{B0DB18C5-4075-4142-8608-6D4515EF1B38}"/>
              </a:ext>
            </a:extLst>
          </p:cNvPr>
          <p:cNvSpPr/>
          <p:nvPr/>
        </p:nvSpPr>
        <p:spPr>
          <a:xfrm rot="5400000">
            <a:off x="9108445" y="3918895"/>
            <a:ext cx="990000" cy="990000"/>
          </a:xfrm>
          <a:prstGeom prst="ellipse">
            <a:avLst/>
          </a:prstGeom>
          <a:noFill/>
          <a:ln w="79375">
            <a:gradFill flip="none" rotWithShape="1">
              <a:gsLst>
                <a:gs pos="0">
                  <a:schemeClr val="accent4"/>
                </a:gs>
                <a:gs pos="80000">
                  <a:schemeClr val="tx2"/>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arlow Light"/>
              <a:ea typeface="+mn-ea"/>
              <a:cs typeface="+mn-cs"/>
            </a:endParaRPr>
          </a:p>
        </p:txBody>
      </p:sp>
      <p:grpSp>
        <p:nvGrpSpPr>
          <p:cNvPr id="23" name="Group 22">
            <a:extLst>
              <a:ext uri="{FF2B5EF4-FFF2-40B4-BE49-F238E27FC236}">
                <a16:creationId xmlns:a16="http://schemas.microsoft.com/office/drawing/2014/main" id="{9DE32757-F2B1-48E9-8F1D-444C8A6A8BB4}"/>
              </a:ext>
            </a:extLst>
          </p:cNvPr>
          <p:cNvGrpSpPr/>
          <p:nvPr/>
        </p:nvGrpSpPr>
        <p:grpSpPr>
          <a:xfrm>
            <a:off x="7311024" y="5198775"/>
            <a:ext cx="903030" cy="535531"/>
            <a:chOff x="935184" y="2792023"/>
            <a:chExt cx="1623902" cy="963035"/>
          </a:xfrm>
        </p:grpSpPr>
        <p:sp>
          <p:nvSpPr>
            <p:cNvPr id="24" name="TextBox 23">
              <a:extLst>
                <a:ext uri="{FF2B5EF4-FFF2-40B4-BE49-F238E27FC236}">
                  <a16:creationId xmlns:a16="http://schemas.microsoft.com/office/drawing/2014/main" id="{3C59C48D-BB69-429D-B6F8-7A6DDF847BD2}"/>
                </a:ext>
              </a:extLst>
            </p:cNvPr>
            <p:cNvSpPr txBox="1"/>
            <p:nvPr/>
          </p:nvSpPr>
          <p:spPr>
            <a:xfrm>
              <a:off x="935184" y="3199427"/>
              <a:ext cx="1623902" cy="440007"/>
            </a:xfrm>
            <a:prstGeom prst="rect">
              <a:avLst/>
            </a:prstGeom>
            <a:noFill/>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000000"/>
                </a:solidFill>
                <a:effectLst/>
                <a:uLnTx/>
                <a:uFillTx/>
                <a:latin typeface="Barlow Light"/>
                <a:ea typeface="+mn-ea"/>
                <a:cs typeface="+mn-cs"/>
              </a:endParaRPr>
            </a:p>
          </p:txBody>
        </p:sp>
        <p:sp>
          <p:nvSpPr>
            <p:cNvPr id="25" name="TextBox 24">
              <a:extLst>
                <a:ext uri="{FF2B5EF4-FFF2-40B4-BE49-F238E27FC236}">
                  <a16:creationId xmlns:a16="http://schemas.microsoft.com/office/drawing/2014/main" id="{DCFC5330-3865-4CB5-A1A3-0A1A46BF84EF}"/>
                </a:ext>
              </a:extLst>
            </p:cNvPr>
            <p:cNvSpPr txBox="1"/>
            <p:nvPr/>
          </p:nvSpPr>
          <p:spPr>
            <a:xfrm>
              <a:off x="935184" y="2792023"/>
              <a:ext cx="1623902" cy="963035"/>
            </a:xfrm>
            <a:prstGeom prst="rect">
              <a:avLst/>
            </a:prstGeom>
            <a:noFill/>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6FB9"/>
                  </a:solidFill>
                  <a:effectLst/>
                  <a:uLnTx/>
                  <a:uFillTx/>
                  <a:latin typeface="Barlow SemiBold" panose="00000700000000000000" pitchFamily="2" charset="0"/>
                  <a:ea typeface="+mn-ea"/>
                  <a:cs typeface="+mn-cs"/>
                </a:rPr>
                <a:t>Oil &amp; Gas</a:t>
              </a:r>
            </a:p>
          </p:txBody>
        </p:sp>
      </p:grpSp>
      <p:sp>
        <p:nvSpPr>
          <p:cNvPr id="26" name="Triangle 75">
            <a:extLst>
              <a:ext uri="{FF2B5EF4-FFF2-40B4-BE49-F238E27FC236}">
                <a16:creationId xmlns:a16="http://schemas.microsoft.com/office/drawing/2014/main" id="{71337079-D4CB-49CA-807F-11D31FF9A1D0}"/>
              </a:ext>
            </a:extLst>
          </p:cNvPr>
          <p:cNvSpPr/>
          <p:nvPr/>
        </p:nvSpPr>
        <p:spPr>
          <a:xfrm rot="5400000">
            <a:off x="8376885" y="4761654"/>
            <a:ext cx="990000" cy="990000"/>
          </a:xfrm>
          <a:prstGeom prst="ellipse">
            <a:avLst/>
          </a:prstGeom>
          <a:noFill/>
          <a:ln w="79375">
            <a:gradFill flip="none" rotWithShape="1">
              <a:gsLst>
                <a:gs pos="0">
                  <a:schemeClr val="accent4"/>
                </a:gs>
                <a:gs pos="80000">
                  <a:schemeClr val="tx2"/>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arlow Light"/>
              <a:ea typeface="+mn-ea"/>
              <a:cs typeface="+mn-cs"/>
            </a:endParaRPr>
          </a:p>
        </p:txBody>
      </p:sp>
      <p:sp>
        <p:nvSpPr>
          <p:cNvPr id="27" name="TextBox 26">
            <a:extLst>
              <a:ext uri="{FF2B5EF4-FFF2-40B4-BE49-F238E27FC236}">
                <a16:creationId xmlns:a16="http://schemas.microsoft.com/office/drawing/2014/main" id="{8D8B538B-00B9-4D93-B9A9-0ADFFD87EBB9}"/>
              </a:ext>
            </a:extLst>
          </p:cNvPr>
          <p:cNvSpPr txBox="1"/>
          <p:nvPr/>
        </p:nvSpPr>
        <p:spPr>
          <a:xfrm>
            <a:off x="7308052" y="2030273"/>
            <a:ext cx="903030" cy="313932"/>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GB" sz="1600" dirty="0">
                <a:solidFill>
                  <a:srgbClr val="006FB9"/>
                </a:solidFill>
                <a:latin typeface="Barlow SemiBold"/>
              </a:rPr>
              <a:t>Pharma</a:t>
            </a:r>
            <a:endParaRPr kumimoji="0" lang="en-GB" sz="1600" b="0" i="0" u="none" strike="noStrike" kern="1200" cap="none" spc="0" normalizeH="0" baseline="0" noProof="0" dirty="0">
              <a:ln>
                <a:noFill/>
              </a:ln>
              <a:solidFill>
                <a:srgbClr val="006FB9"/>
              </a:solidFill>
              <a:effectLst/>
              <a:uLnTx/>
              <a:uFillTx/>
              <a:latin typeface="Barlow SemiBold"/>
              <a:ea typeface="+mn-ea"/>
              <a:cs typeface="+mn-cs"/>
            </a:endParaRPr>
          </a:p>
        </p:txBody>
      </p:sp>
      <p:sp>
        <p:nvSpPr>
          <p:cNvPr id="28" name="Triangle 75">
            <a:extLst>
              <a:ext uri="{FF2B5EF4-FFF2-40B4-BE49-F238E27FC236}">
                <a16:creationId xmlns:a16="http://schemas.microsoft.com/office/drawing/2014/main" id="{AD482040-12B5-4B12-92BB-72F2CE622847}"/>
              </a:ext>
            </a:extLst>
          </p:cNvPr>
          <p:cNvSpPr/>
          <p:nvPr/>
        </p:nvSpPr>
        <p:spPr>
          <a:xfrm rot="5400000">
            <a:off x="7267539" y="4946317"/>
            <a:ext cx="990000" cy="990000"/>
          </a:xfrm>
          <a:prstGeom prst="ellipse">
            <a:avLst/>
          </a:prstGeom>
          <a:noFill/>
          <a:ln w="79375">
            <a:gradFill flip="none" rotWithShape="1">
              <a:gsLst>
                <a:gs pos="0">
                  <a:schemeClr val="accent4"/>
                </a:gs>
                <a:gs pos="80000">
                  <a:schemeClr val="tx2"/>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arlow Light"/>
              <a:ea typeface="+mn-ea"/>
              <a:cs typeface="+mn-cs"/>
            </a:endParaRPr>
          </a:p>
        </p:txBody>
      </p:sp>
      <p:sp>
        <p:nvSpPr>
          <p:cNvPr id="29" name="Text Placeholder 3">
            <a:extLst>
              <a:ext uri="{FF2B5EF4-FFF2-40B4-BE49-F238E27FC236}">
                <a16:creationId xmlns:a16="http://schemas.microsoft.com/office/drawing/2014/main" id="{3DDFD088-B92E-4130-8B87-6428AA1BC99D}"/>
              </a:ext>
            </a:extLst>
          </p:cNvPr>
          <p:cNvSpPr txBox="1">
            <a:spLocks/>
          </p:cNvSpPr>
          <p:nvPr/>
        </p:nvSpPr>
        <p:spPr>
          <a:xfrm>
            <a:off x="9700559" y="1625780"/>
            <a:ext cx="1626496" cy="354012"/>
          </a:xfrm>
          <a:prstGeom prst="rect">
            <a:avLst/>
          </a:prstGeom>
        </p:spPr>
        <p:txBody>
          <a:bodyPr anchor="ctr">
            <a:noAutofit/>
          </a:bodyPr>
          <a:lstStyle>
            <a:lvl1pPr marL="0" indent="0" algn="l" defTabSz="914400" rtl="0" eaLnBrk="1" latinLnBrk="0" hangingPunct="1">
              <a:lnSpc>
                <a:spcPct val="90000"/>
              </a:lnSpc>
              <a:spcBef>
                <a:spcPts val="1000"/>
              </a:spcBef>
              <a:buClr>
                <a:schemeClr val="tx2"/>
              </a:buClr>
              <a:buFont typeface="Arial" panose="020B0604020202020204" pitchFamily="34" charset="0"/>
              <a:buNone/>
              <a:defRPr lang="en-GB" sz="1600" kern="1200" cap="all" baseline="0" dirty="0">
                <a:solidFill>
                  <a:schemeClr val="tx2"/>
                </a:solidFill>
                <a:latin typeface="Barlow Medium" panose="00000600000000000000" pitchFamily="2" charset="0"/>
                <a:ea typeface="+mj-ea"/>
                <a:cs typeface="+mj-cs"/>
              </a:defRPr>
            </a:lvl1pPr>
            <a:lvl2pPr marL="400050" indent="-219075"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2pPr>
            <a:lvl3pPr marL="666750" indent="-2667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endParaRPr lang="en-US" dirty="0"/>
          </a:p>
        </p:txBody>
      </p:sp>
      <p:sp>
        <p:nvSpPr>
          <p:cNvPr id="30" name="TextBox 29">
            <a:extLst>
              <a:ext uri="{FF2B5EF4-FFF2-40B4-BE49-F238E27FC236}">
                <a16:creationId xmlns:a16="http://schemas.microsoft.com/office/drawing/2014/main" id="{E098FD2F-AF9B-477C-B697-D5E333D54FB6}"/>
              </a:ext>
            </a:extLst>
          </p:cNvPr>
          <p:cNvSpPr txBox="1"/>
          <p:nvPr/>
        </p:nvSpPr>
        <p:spPr>
          <a:xfrm>
            <a:off x="10813409" y="788402"/>
            <a:ext cx="1300294" cy="728444"/>
          </a:xfrm>
          <a:prstGeom prst="rect">
            <a:avLst/>
          </a:prstGeom>
          <a:solidFill>
            <a:srgbClr val="FFFF00"/>
          </a:solidFill>
        </p:spPr>
        <p:txBody>
          <a:bodyPr wrap="none" lIns="0" tIns="0" rIns="0" bIns="0" rtlCol="0">
            <a:noAutofit/>
          </a:bodyPr>
          <a:lstStyle/>
          <a:p>
            <a:pPr algn="ctr" defTabSz="457200">
              <a:spcBef>
                <a:spcPts val="1000"/>
              </a:spcBef>
              <a:buClr>
                <a:srgbClr val="1E4056"/>
              </a:buClr>
              <a:buSzPct val="75000"/>
            </a:pPr>
            <a:r>
              <a:rPr lang="en-US" sz="1400" dirty="0">
                <a:solidFill>
                  <a:srgbClr val="FF0000"/>
                </a:solidFill>
                <a:highlight>
                  <a:srgbClr val="FFFF00"/>
                </a:highlight>
              </a:rPr>
              <a:t>PARTNER LOGO</a:t>
            </a:r>
          </a:p>
          <a:p>
            <a:pPr algn="ctr" defTabSz="457200">
              <a:spcBef>
                <a:spcPts val="1000"/>
              </a:spcBef>
              <a:buClr>
                <a:srgbClr val="1E4056"/>
              </a:buClr>
              <a:buSzPct val="75000"/>
            </a:pPr>
            <a:r>
              <a:rPr lang="en-US" sz="1400" dirty="0">
                <a:solidFill>
                  <a:srgbClr val="FF0000"/>
                </a:solidFill>
                <a:highlight>
                  <a:srgbClr val="FFFF00"/>
                </a:highlight>
              </a:rPr>
              <a:t>HERE</a:t>
            </a:r>
          </a:p>
        </p:txBody>
      </p:sp>
    </p:spTree>
    <p:extLst>
      <p:ext uri="{BB962C8B-B14F-4D97-AF65-F5344CB8AC3E}">
        <p14:creationId xmlns:p14="http://schemas.microsoft.com/office/powerpoint/2010/main" val="1560084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B4F7811-DE87-4183-8502-42F46CF897E8}"/>
              </a:ext>
            </a:extLst>
          </p:cNvPr>
          <p:cNvSpPr>
            <a:spLocks noGrp="1"/>
          </p:cNvSpPr>
          <p:nvPr>
            <p:ph type="title"/>
          </p:nvPr>
        </p:nvSpPr>
        <p:spPr/>
        <p:txBody>
          <a:bodyPr/>
          <a:lstStyle/>
          <a:p>
            <a:r>
              <a:rPr lang="en-US" dirty="0"/>
              <a:t>Analog Devices OtoSense Smart Motor Sensor (SMS)</a:t>
            </a:r>
          </a:p>
        </p:txBody>
      </p:sp>
      <p:sp>
        <p:nvSpPr>
          <p:cNvPr id="4" name="Footer Placeholder 3">
            <a:extLst>
              <a:ext uri="{FF2B5EF4-FFF2-40B4-BE49-F238E27FC236}">
                <a16:creationId xmlns:a16="http://schemas.microsoft.com/office/drawing/2014/main" id="{E73D753D-CC12-456E-9400-8DA5C70A334B}"/>
              </a:ext>
            </a:extLst>
          </p:cNvPr>
          <p:cNvSpPr>
            <a:spLocks noGrp="1"/>
          </p:cNvSpPr>
          <p:nvPr>
            <p:ph type="ftr" sz="quarter" idx="3"/>
          </p:nvPr>
        </p:nvSpPr>
        <p:spPr/>
        <p:txBody>
          <a:bodyPr/>
          <a:lstStyle/>
          <a:p>
            <a:r>
              <a:rPr lang="en-US"/>
              <a:t>Analog Devices Confidential Information. ©2021 Analog Devices, Inc. All rights reserved.</a:t>
            </a:r>
          </a:p>
        </p:txBody>
      </p:sp>
      <p:sp>
        <p:nvSpPr>
          <p:cNvPr id="5" name="Slide Number Placeholder 4">
            <a:extLst>
              <a:ext uri="{FF2B5EF4-FFF2-40B4-BE49-F238E27FC236}">
                <a16:creationId xmlns:a16="http://schemas.microsoft.com/office/drawing/2014/main" id="{D6115E07-DCCE-43E5-97D5-FFB05E9376B9}"/>
              </a:ext>
            </a:extLst>
          </p:cNvPr>
          <p:cNvSpPr>
            <a:spLocks noGrp="1"/>
          </p:cNvSpPr>
          <p:nvPr>
            <p:ph type="sldNum" sz="quarter" idx="4"/>
          </p:nvPr>
        </p:nvSpPr>
        <p:spPr/>
        <p:txBody>
          <a:bodyPr/>
          <a:lstStyle/>
          <a:p>
            <a:pPr>
              <a:defRPr/>
            </a:pPr>
            <a:fld id="{A9CE67A1-BA7F-A74E-B5D7-615746DEEC2B}" type="slidenum">
              <a:rPr lang="en-US" smtClean="0"/>
              <a:pPr>
                <a:defRPr/>
              </a:pPr>
              <a:t>13</a:t>
            </a:fld>
            <a:endParaRPr lang="en-US" baseline="-11000"/>
          </a:p>
        </p:txBody>
      </p:sp>
      <p:sp>
        <p:nvSpPr>
          <p:cNvPr id="6" name="Date Placeholder 5">
            <a:extLst>
              <a:ext uri="{FF2B5EF4-FFF2-40B4-BE49-F238E27FC236}">
                <a16:creationId xmlns:a16="http://schemas.microsoft.com/office/drawing/2014/main" id="{CF930B7A-D38B-4F23-B611-521056288357}"/>
              </a:ext>
            </a:extLst>
          </p:cNvPr>
          <p:cNvSpPr>
            <a:spLocks noGrp="1"/>
          </p:cNvSpPr>
          <p:nvPr>
            <p:ph type="dt" sz="half" idx="2"/>
          </p:nvPr>
        </p:nvSpPr>
        <p:spPr/>
        <p:txBody>
          <a:bodyPr/>
          <a:lstStyle/>
          <a:p>
            <a:fld id="{5953179D-8625-524E-A034-639263ACD100}" type="datetime3">
              <a:rPr lang="en-US" smtClean="0"/>
              <a:pPr/>
              <a:t>3 October 2022</a:t>
            </a:fld>
            <a:endParaRPr lang="en-US"/>
          </a:p>
        </p:txBody>
      </p:sp>
      <p:sp>
        <p:nvSpPr>
          <p:cNvPr id="7" name="Rectangle 6">
            <a:extLst>
              <a:ext uri="{FF2B5EF4-FFF2-40B4-BE49-F238E27FC236}">
                <a16:creationId xmlns:a16="http://schemas.microsoft.com/office/drawing/2014/main" id="{B1ED2EB3-5D48-45AC-99FE-ED6D5F7ECE34}"/>
              </a:ext>
            </a:extLst>
          </p:cNvPr>
          <p:cNvSpPr/>
          <p:nvPr/>
        </p:nvSpPr>
        <p:spPr>
          <a:xfrm>
            <a:off x="0" y="1581156"/>
            <a:ext cx="12192000" cy="3486144"/>
          </a:xfrm>
          <a:prstGeom prst="rect">
            <a:avLst/>
          </a:prstGeom>
          <a:gradFill flip="none" rotWithShape="1">
            <a:gsLst>
              <a:gs pos="0">
                <a:srgbClr val="2C164B"/>
              </a:gs>
              <a:gs pos="100000">
                <a:srgbClr val="0B1635"/>
              </a:gs>
            </a:gsLst>
            <a:lin ang="10800000" scaled="1"/>
            <a:tileRect/>
          </a:gradFill>
          <a:ln>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7188241-5503-4AAE-A130-940942005C00}"/>
              </a:ext>
            </a:extLst>
          </p:cNvPr>
          <p:cNvSpPr/>
          <p:nvPr/>
        </p:nvSpPr>
        <p:spPr>
          <a:xfrm flipH="1">
            <a:off x="-1" y="1194400"/>
            <a:ext cx="8227129" cy="785635"/>
          </a:xfrm>
          <a:prstGeom prst="rect">
            <a:avLst/>
          </a:prstGeom>
          <a:solidFill>
            <a:schemeClr val="accent2"/>
          </a:solidFill>
          <a:ln>
            <a:noFill/>
            <a:miter lim="800000"/>
          </a:ln>
          <a:effectLst/>
        </p:spPr>
        <p:style>
          <a:lnRef idx="1">
            <a:schemeClr val="accent1"/>
          </a:lnRef>
          <a:fillRef idx="3">
            <a:schemeClr val="accent1"/>
          </a:fillRef>
          <a:effectRef idx="2">
            <a:schemeClr val="accent1"/>
          </a:effectRef>
          <a:fontRef idx="minor">
            <a:schemeClr val="lt1"/>
          </a:fontRef>
        </p:style>
        <p:txBody>
          <a:bodyPr lIns="274320" rIns="182880" rtlCol="0" anchor="ctr"/>
          <a:lstStyle/>
          <a:p>
            <a:r>
              <a:rPr lang="en-US" sz="1600" dirty="0"/>
              <a:t>Get real-time insights into 9 different fault types and understand recommended actions to address the faults before failure occurs</a:t>
            </a:r>
          </a:p>
        </p:txBody>
      </p:sp>
      <p:sp>
        <p:nvSpPr>
          <p:cNvPr id="9" name="Rectangle 8">
            <a:extLst>
              <a:ext uri="{FF2B5EF4-FFF2-40B4-BE49-F238E27FC236}">
                <a16:creationId xmlns:a16="http://schemas.microsoft.com/office/drawing/2014/main" id="{4EE1E547-E66C-4046-9BA1-00CA12F1E4B6}"/>
              </a:ext>
            </a:extLst>
          </p:cNvPr>
          <p:cNvSpPr/>
          <p:nvPr/>
        </p:nvSpPr>
        <p:spPr>
          <a:xfrm>
            <a:off x="342900" y="2240083"/>
            <a:ext cx="640080" cy="640080"/>
          </a:xfrm>
          <a:prstGeom prst="rect">
            <a:avLst/>
          </a:prstGeom>
          <a:solidFill>
            <a:srgbClr val="7FCEBF"/>
          </a:solidFill>
          <a:ln>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PH"/>
          </a:p>
        </p:txBody>
      </p:sp>
      <p:sp>
        <p:nvSpPr>
          <p:cNvPr id="10" name="TextBox 9">
            <a:extLst>
              <a:ext uri="{FF2B5EF4-FFF2-40B4-BE49-F238E27FC236}">
                <a16:creationId xmlns:a16="http://schemas.microsoft.com/office/drawing/2014/main" id="{60BBD446-DBE1-4596-A702-37731B40D0B7}"/>
              </a:ext>
            </a:extLst>
          </p:cNvPr>
          <p:cNvSpPr txBox="1"/>
          <p:nvPr/>
        </p:nvSpPr>
        <p:spPr>
          <a:xfrm>
            <a:off x="342900" y="3018698"/>
            <a:ext cx="2290360" cy="276999"/>
          </a:xfrm>
          <a:prstGeom prst="rect">
            <a:avLst/>
          </a:prstGeom>
          <a:noFill/>
        </p:spPr>
        <p:txBody>
          <a:bodyPr wrap="square" lIns="0" tIns="0" rIns="0" bIns="0" rtlCol="0">
            <a:spAutoFit/>
          </a:bodyPr>
          <a:lstStyle/>
          <a:p>
            <a:pPr>
              <a:spcBef>
                <a:spcPts val="600"/>
              </a:spcBef>
            </a:pPr>
            <a:r>
              <a:rPr lang="en-US" dirty="0">
                <a:solidFill>
                  <a:srgbClr val="7FCEBF"/>
                </a:solidFill>
                <a:cs typeface="Segoe UI" panose="020B0502040204020203" pitchFamily="34" charset="0"/>
              </a:rPr>
              <a:t>Business Impact</a:t>
            </a:r>
          </a:p>
        </p:txBody>
      </p:sp>
      <p:sp>
        <p:nvSpPr>
          <p:cNvPr id="11" name="TextBox 10">
            <a:extLst>
              <a:ext uri="{FF2B5EF4-FFF2-40B4-BE49-F238E27FC236}">
                <a16:creationId xmlns:a16="http://schemas.microsoft.com/office/drawing/2014/main" id="{DF66ABCB-11BF-4368-B3E5-AD4F4EEAFD6E}"/>
              </a:ext>
            </a:extLst>
          </p:cNvPr>
          <p:cNvSpPr txBox="1"/>
          <p:nvPr/>
        </p:nvSpPr>
        <p:spPr>
          <a:xfrm>
            <a:off x="342900" y="3368747"/>
            <a:ext cx="2273300" cy="1426031"/>
          </a:xfrm>
          <a:prstGeom prst="rect">
            <a:avLst/>
          </a:prstGeom>
          <a:noFill/>
        </p:spPr>
        <p:txBody>
          <a:bodyPr wrap="square" lIns="0" tIns="0" rIns="0" bIns="0" rtlCol="0">
            <a:spAutoFit/>
          </a:bodyPr>
          <a:lstStyle/>
          <a:p>
            <a:pPr>
              <a:spcBef>
                <a:spcPts val="400"/>
              </a:spcBef>
              <a:buClr>
                <a:schemeClr val="accent1"/>
              </a:buClr>
            </a:pPr>
            <a:r>
              <a:rPr lang="en-US" sz="1200" b="1" dirty="0">
                <a:solidFill>
                  <a:schemeClr val="bg1"/>
                </a:solidFill>
                <a:cs typeface="Segoe UI" panose="020B0502040204020203" pitchFamily="34" charset="0"/>
              </a:rPr>
              <a:t>Effectively monitor more motors for operations and maintenance planning</a:t>
            </a:r>
          </a:p>
          <a:p>
            <a:pPr marL="182880" indent="-182880">
              <a:spcBef>
                <a:spcPts val="400"/>
              </a:spcBef>
              <a:buClr>
                <a:srgbClr val="7FCEBF"/>
              </a:buClr>
              <a:buFont typeface="Wingdings" panose="05000000000000000000" pitchFamily="2" charset="2"/>
              <a:buChar char="§"/>
            </a:pPr>
            <a:r>
              <a:rPr lang="en-US" sz="1000" dirty="0">
                <a:solidFill>
                  <a:schemeClr val="bg1"/>
                </a:solidFill>
                <a:cs typeface="Segoe UI" panose="020B0502040204020203" pitchFamily="34" charset="0"/>
              </a:rPr>
              <a:t>Automated diagnostics provide information on critical mechanical and electrical motor faults </a:t>
            </a:r>
          </a:p>
          <a:p>
            <a:pPr marL="182880" indent="-182880">
              <a:spcBef>
                <a:spcPts val="400"/>
              </a:spcBef>
              <a:buClr>
                <a:srgbClr val="7FCEBF"/>
              </a:buClr>
              <a:buFont typeface="Wingdings" panose="05000000000000000000" pitchFamily="2" charset="2"/>
              <a:buChar char="§"/>
            </a:pPr>
            <a:r>
              <a:rPr lang="en-US" sz="1000" dirty="0">
                <a:solidFill>
                  <a:schemeClr val="bg1"/>
                </a:solidFill>
                <a:cs typeface="Segoe UI" panose="020B0502040204020203" pitchFamily="34" charset="0"/>
              </a:rPr>
              <a:t>No need for costly experts or infrastructure investment</a:t>
            </a:r>
          </a:p>
        </p:txBody>
      </p:sp>
      <p:sp>
        <p:nvSpPr>
          <p:cNvPr id="12" name="Rectangle 11">
            <a:extLst>
              <a:ext uri="{FF2B5EF4-FFF2-40B4-BE49-F238E27FC236}">
                <a16:creationId xmlns:a16="http://schemas.microsoft.com/office/drawing/2014/main" id="{A92E23CE-500E-47D5-AD95-AD19EA9DAC95}"/>
              </a:ext>
            </a:extLst>
          </p:cNvPr>
          <p:cNvSpPr/>
          <p:nvPr/>
        </p:nvSpPr>
        <p:spPr>
          <a:xfrm>
            <a:off x="3036058" y="2240083"/>
            <a:ext cx="640080" cy="640080"/>
          </a:xfrm>
          <a:prstGeom prst="rect">
            <a:avLst/>
          </a:prstGeom>
          <a:solidFill>
            <a:srgbClr val="7FCEBF"/>
          </a:solidFill>
          <a:ln>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PH"/>
          </a:p>
        </p:txBody>
      </p:sp>
      <p:sp>
        <p:nvSpPr>
          <p:cNvPr id="13" name="TextBox 12">
            <a:extLst>
              <a:ext uri="{FF2B5EF4-FFF2-40B4-BE49-F238E27FC236}">
                <a16:creationId xmlns:a16="http://schemas.microsoft.com/office/drawing/2014/main" id="{14894225-2E07-4BE0-9B85-84AC3A556F6B}"/>
              </a:ext>
            </a:extLst>
          </p:cNvPr>
          <p:cNvSpPr txBox="1"/>
          <p:nvPr/>
        </p:nvSpPr>
        <p:spPr>
          <a:xfrm>
            <a:off x="3036058" y="3018698"/>
            <a:ext cx="2290360" cy="276999"/>
          </a:xfrm>
          <a:prstGeom prst="rect">
            <a:avLst/>
          </a:prstGeom>
          <a:noFill/>
        </p:spPr>
        <p:txBody>
          <a:bodyPr wrap="square" lIns="0" tIns="0" rIns="0" bIns="0" rtlCol="0">
            <a:spAutoFit/>
          </a:bodyPr>
          <a:lstStyle/>
          <a:p>
            <a:pPr>
              <a:spcBef>
                <a:spcPts val="600"/>
              </a:spcBef>
            </a:pPr>
            <a:r>
              <a:rPr lang="en-US" dirty="0">
                <a:solidFill>
                  <a:srgbClr val="7FCEBF"/>
                </a:solidFill>
                <a:cs typeface="Segoe UI" panose="020B0502040204020203" pitchFamily="34" charset="0"/>
              </a:rPr>
              <a:t>Ease of Use</a:t>
            </a:r>
          </a:p>
        </p:txBody>
      </p:sp>
      <p:sp>
        <p:nvSpPr>
          <p:cNvPr id="14" name="TextBox 13">
            <a:extLst>
              <a:ext uri="{FF2B5EF4-FFF2-40B4-BE49-F238E27FC236}">
                <a16:creationId xmlns:a16="http://schemas.microsoft.com/office/drawing/2014/main" id="{643D3DE5-CD53-477B-8F95-45C9B530B16E}"/>
              </a:ext>
            </a:extLst>
          </p:cNvPr>
          <p:cNvSpPr txBox="1"/>
          <p:nvPr/>
        </p:nvSpPr>
        <p:spPr>
          <a:xfrm>
            <a:off x="3036058" y="3368747"/>
            <a:ext cx="2273300" cy="1456809"/>
          </a:xfrm>
          <a:prstGeom prst="rect">
            <a:avLst/>
          </a:prstGeom>
          <a:noFill/>
        </p:spPr>
        <p:txBody>
          <a:bodyPr wrap="square" lIns="0" tIns="0" rIns="0" bIns="0" rtlCol="0">
            <a:spAutoFit/>
          </a:bodyPr>
          <a:lstStyle/>
          <a:p>
            <a:pPr>
              <a:spcBef>
                <a:spcPts val="400"/>
              </a:spcBef>
              <a:buClr>
                <a:schemeClr val="accent1"/>
              </a:buClr>
            </a:pPr>
            <a:r>
              <a:rPr lang="en-US" sz="1200" b="1" dirty="0">
                <a:solidFill>
                  <a:schemeClr val="bg1"/>
                </a:solidFill>
                <a:cs typeface="Segoe UI" panose="020B0502040204020203" pitchFamily="34" charset="0"/>
              </a:rPr>
              <a:t>Quick installation and device commissioning combined with automated learning and an intuitive web/mobile app</a:t>
            </a:r>
          </a:p>
          <a:p>
            <a:pPr marL="182880" indent="-182880">
              <a:spcBef>
                <a:spcPts val="400"/>
              </a:spcBef>
              <a:buClr>
                <a:srgbClr val="7FCEBF"/>
              </a:buClr>
              <a:buFont typeface="Wingdings" panose="05000000000000000000" pitchFamily="2" charset="2"/>
              <a:buChar char="§"/>
            </a:pPr>
            <a:r>
              <a:rPr lang="en-US" sz="1000" dirty="0">
                <a:solidFill>
                  <a:schemeClr val="bg1"/>
                </a:solidFill>
                <a:cs typeface="Segoe UI" panose="020B0502040204020203" pitchFamily="34" charset="0"/>
              </a:rPr>
              <a:t>Enables any user to easily navigate and oversee motor health in the entire facility</a:t>
            </a:r>
          </a:p>
          <a:p>
            <a:pPr marL="182880" indent="-182880">
              <a:spcBef>
                <a:spcPts val="400"/>
              </a:spcBef>
              <a:buClr>
                <a:srgbClr val="7FCEBF"/>
              </a:buClr>
              <a:buFont typeface="Wingdings" panose="05000000000000000000" pitchFamily="2" charset="2"/>
              <a:buChar char="§"/>
            </a:pPr>
            <a:r>
              <a:rPr lang="en-US" sz="1000" dirty="0">
                <a:solidFill>
                  <a:schemeClr val="bg1"/>
                </a:solidFill>
                <a:cs typeface="Segoe UI" panose="020B0502040204020203" pitchFamily="34" charset="0"/>
              </a:rPr>
              <a:t>Non-invasive installation</a:t>
            </a:r>
          </a:p>
        </p:txBody>
      </p:sp>
      <p:sp>
        <p:nvSpPr>
          <p:cNvPr id="15" name="Rectangle 14">
            <a:extLst>
              <a:ext uri="{FF2B5EF4-FFF2-40B4-BE49-F238E27FC236}">
                <a16:creationId xmlns:a16="http://schemas.microsoft.com/office/drawing/2014/main" id="{985CC303-89D1-4BD8-A65E-EF9386CAD721}"/>
              </a:ext>
            </a:extLst>
          </p:cNvPr>
          <p:cNvSpPr/>
          <p:nvPr/>
        </p:nvSpPr>
        <p:spPr>
          <a:xfrm>
            <a:off x="5953835" y="2240083"/>
            <a:ext cx="640080" cy="640080"/>
          </a:xfrm>
          <a:prstGeom prst="rect">
            <a:avLst/>
          </a:prstGeom>
          <a:solidFill>
            <a:srgbClr val="7FCEBF"/>
          </a:solidFill>
          <a:ln>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PH"/>
          </a:p>
        </p:txBody>
      </p:sp>
      <p:sp>
        <p:nvSpPr>
          <p:cNvPr id="16" name="TextBox 15">
            <a:extLst>
              <a:ext uri="{FF2B5EF4-FFF2-40B4-BE49-F238E27FC236}">
                <a16:creationId xmlns:a16="http://schemas.microsoft.com/office/drawing/2014/main" id="{83F95570-016E-4449-8FEA-AD3C113EF3DA}"/>
              </a:ext>
            </a:extLst>
          </p:cNvPr>
          <p:cNvSpPr txBox="1"/>
          <p:nvPr/>
        </p:nvSpPr>
        <p:spPr>
          <a:xfrm>
            <a:off x="5953835" y="3018698"/>
            <a:ext cx="2290360" cy="276999"/>
          </a:xfrm>
          <a:prstGeom prst="rect">
            <a:avLst/>
          </a:prstGeom>
          <a:noFill/>
        </p:spPr>
        <p:txBody>
          <a:bodyPr wrap="square" lIns="0" tIns="0" rIns="0" bIns="0" rtlCol="0">
            <a:spAutoFit/>
          </a:bodyPr>
          <a:lstStyle/>
          <a:p>
            <a:pPr>
              <a:spcBef>
                <a:spcPts val="600"/>
              </a:spcBef>
            </a:pPr>
            <a:r>
              <a:rPr lang="en-US" dirty="0">
                <a:solidFill>
                  <a:srgbClr val="7FCEBF"/>
                </a:solidFill>
                <a:cs typeface="Segoe UI" panose="020B0502040204020203" pitchFamily="34" charset="0"/>
              </a:rPr>
              <a:t>Reliability</a:t>
            </a:r>
          </a:p>
        </p:txBody>
      </p:sp>
      <p:sp>
        <p:nvSpPr>
          <p:cNvPr id="17" name="TextBox 16">
            <a:extLst>
              <a:ext uri="{FF2B5EF4-FFF2-40B4-BE49-F238E27FC236}">
                <a16:creationId xmlns:a16="http://schemas.microsoft.com/office/drawing/2014/main" id="{F315B19F-3ADE-4BAD-BB08-8D2FB5549FAF}"/>
              </a:ext>
            </a:extLst>
          </p:cNvPr>
          <p:cNvSpPr txBox="1"/>
          <p:nvPr/>
        </p:nvSpPr>
        <p:spPr>
          <a:xfrm>
            <a:off x="5953835" y="3368747"/>
            <a:ext cx="2273300" cy="1302921"/>
          </a:xfrm>
          <a:prstGeom prst="rect">
            <a:avLst/>
          </a:prstGeom>
          <a:noFill/>
        </p:spPr>
        <p:txBody>
          <a:bodyPr wrap="square" lIns="0" tIns="0" rIns="0" bIns="0" rtlCol="0">
            <a:spAutoFit/>
          </a:bodyPr>
          <a:lstStyle/>
          <a:p>
            <a:pPr>
              <a:spcBef>
                <a:spcPts val="400"/>
              </a:spcBef>
              <a:buClr>
                <a:schemeClr val="accent1"/>
              </a:buClr>
            </a:pPr>
            <a:r>
              <a:rPr lang="en-US" sz="1200" b="1" dirty="0">
                <a:solidFill>
                  <a:schemeClr val="bg1"/>
                </a:solidFill>
                <a:cs typeface="Segoe UI" panose="020B0502040204020203" pitchFamily="34" charset="0"/>
              </a:rPr>
              <a:t>Microsoft Azure provides a proven platform for End-to-</a:t>
            </a:r>
            <a:br>
              <a:rPr lang="en-US" sz="1200" b="1" dirty="0">
                <a:solidFill>
                  <a:schemeClr val="bg1"/>
                </a:solidFill>
                <a:cs typeface="Segoe UI" panose="020B0502040204020203" pitchFamily="34" charset="0"/>
              </a:rPr>
            </a:br>
            <a:r>
              <a:rPr lang="en-US" sz="1200" b="1" dirty="0">
                <a:solidFill>
                  <a:schemeClr val="bg1"/>
                </a:solidFill>
                <a:cs typeface="Segoe UI" panose="020B0502040204020203" pitchFamily="34" charset="0"/>
              </a:rPr>
              <a:t>End Predictive Maintenance Solutions </a:t>
            </a:r>
          </a:p>
          <a:p>
            <a:pPr marL="182880" indent="-182880">
              <a:spcBef>
                <a:spcPts val="400"/>
              </a:spcBef>
              <a:buClr>
                <a:srgbClr val="7FCEBF"/>
              </a:buClr>
              <a:buFont typeface="Wingdings" panose="05000000000000000000" pitchFamily="2" charset="2"/>
              <a:buChar char="§"/>
            </a:pPr>
            <a:r>
              <a:rPr lang="en-US" sz="1000" dirty="0">
                <a:solidFill>
                  <a:schemeClr val="bg1"/>
                </a:solidFill>
                <a:cs typeface="Segoe UI" panose="020B0502040204020203" pitchFamily="34" charset="0"/>
              </a:rPr>
              <a:t>Fewer infrastructure requirements improve system operation reliability</a:t>
            </a:r>
          </a:p>
          <a:p>
            <a:pPr marL="182880" indent="-182880">
              <a:spcBef>
                <a:spcPts val="400"/>
              </a:spcBef>
              <a:buClr>
                <a:srgbClr val="7FCEBF"/>
              </a:buClr>
              <a:buFont typeface="Wingdings" panose="05000000000000000000" pitchFamily="2" charset="2"/>
              <a:buChar char="§"/>
            </a:pPr>
            <a:r>
              <a:rPr lang="en-US" sz="1000" dirty="0">
                <a:solidFill>
                  <a:schemeClr val="bg1"/>
                </a:solidFill>
                <a:cs typeface="Segoe UI" panose="020B0502040204020203" pitchFamily="34" charset="0"/>
              </a:rPr>
              <a:t>Validated operation x-industry</a:t>
            </a:r>
          </a:p>
        </p:txBody>
      </p:sp>
      <p:cxnSp>
        <p:nvCxnSpPr>
          <p:cNvPr id="18" name="Straight Connector 17">
            <a:extLst>
              <a:ext uri="{FF2B5EF4-FFF2-40B4-BE49-F238E27FC236}">
                <a16:creationId xmlns:a16="http://schemas.microsoft.com/office/drawing/2014/main" id="{23D20EA9-6A89-4884-B360-7D1523804D64}"/>
              </a:ext>
            </a:extLst>
          </p:cNvPr>
          <p:cNvCxnSpPr>
            <a:cxnSpLocks/>
          </p:cNvCxnSpPr>
          <p:nvPr/>
        </p:nvCxnSpPr>
        <p:spPr>
          <a:xfrm>
            <a:off x="2682259" y="2212229"/>
            <a:ext cx="0" cy="2729558"/>
          </a:xfrm>
          <a:prstGeom prst="line">
            <a:avLst/>
          </a:prstGeom>
          <a:ln w="635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80D3BF88-3740-4A10-B9DB-9C0873D58FF6}"/>
              </a:ext>
            </a:extLst>
          </p:cNvPr>
          <p:cNvCxnSpPr>
            <a:cxnSpLocks/>
          </p:cNvCxnSpPr>
          <p:nvPr/>
        </p:nvCxnSpPr>
        <p:spPr>
          <a:xfrm>
            <a:off x="5544877" y="2212229"/>
            <a:ext cx="0" cy="2729558"/>
          </a:xfrm>
          <a:prstGeom prst="line">
            <a:avLst/>
          </a:prstGeom>
          <a:ln w="635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20" name="Graphic 19">
            <a:extLst>
              <a:ext uri="{FF2B5EF4-FFF2-40B4-BE49-F238E27FC236}">
                <a16:creationId xmlns:a16="http://schemas.microsoft.com/office/drawing/2014/main" id="{F42A6B45-2C08-4BB0-95E6-82DF771725B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75230" y="2372413"/>
            <a:ext cx="375420" cy="375420"/>
          </a:xfrm>
          <a:prstGeom prst="rect">
            <a:avLst/>
          </a:prstGeom>
        </p:spPr>
      </p:pic>
      <p:grpSp>
        <p:nvGrpSpPr>
          <p:cNvPr id="21" name="Graphic 18">
            <a:extLst>
              <a:ext uri="{FF2B5EF4-FFF2-40B4-BE49-F238E27FC236}">
                <a16:creationId xmlns:a16="http://schemas.microsoft.com/office/drawing/2014/main" id="{50E53620-1BF7-4BFB-A3D8-D5E311671721}"/>
              </a:ext>
            </a:extLst>
          </p:cNvPr>
          <p:cNvGrpSpPr/>
          <p:nvPr/>
        </p:nvGrpSpPr>
        <p:grpSpPr>
          <a:xfrm>
            <a:off x="3195200" y="2350592"/>
            <a:ext cx="336787" cy="418024"/>
            <a:chOff x="4131468" y="990600"/>
            <a:chExt cx="3929062" cy="4876800"/>
          </a:xfrm>
          <a:solidFill>
            <a:schemeClr val="bg1"/>
          </a:solidFill>
        </p:grpSpPr>
        <p:sp>
          <p:nvSpPr>
            <p:cNvPr id="22" name="Freeform: Shape 21">
              <a:extLst>
                <a:ext uri="{FF2B5EF4-FFF2-40B4-BE49-F238E27FC236}">
                  <a16:creationId xmlns:a16="http://schemas.microsoft.com/office/drawing/2014/main" id="{F3762BCA-15DA-47D8-9BED-69CB174BFEFA}"/>
                </a:ext>
              </a:extLst>
            </p:cNvPr>
            <p:cNvSpPr/>
            <p:nvPr/>
          </p:nvSpPr>
          <p:spPr>
            <a:xfrm>
              <a:off x="5274468" y="5153025"/>
              <a:ext cx="428625" cy="428625"/>
            </a:xfrm>
            <a:custGeom>
              <a:avLst/>
              <a:gdLst>
                <a:gd name="connsiteX0" fmla="*/ 214313 w 428625"/>
                <a:gd name="connsiteY0" fmla="*/ 0 h 428625"/>
                <a:gd name="connsiteX1" fmla="*/ 0 w 428625"/>
                <a:gd name="connsiteY1" fmla="*/ 214313 h 428625"/>
                <a:gd name="connsiteX2" fmla="*/ 214313 w 428625"/>
                <a:gd name="connsiteY2" fmla="*/ 428625 h 428625"/>
                <a:gd name="connsiteX3" fmla="*/ 428625 w 428625"/>
                <a:gd name="connsiteY3" fmla="*/ 214313 h 428625"/>
                <a:gd name="connsiteX4" fmla="*/ 214313 w 428625"/>
                <a:gd name="connsiteY4" fmla="*/ 0 h 428625"/>
                <a:gd name="connsiteX5" fmla="*/ 214313 w 428625"/>
                <a:gd name="connsiteY5" fmla="*/ 285750 h 428625"/>
                <a:gd name="connsiteX6" fmla="*/ 142875 w 428625"/>
                <a:gd name="connsiteY6" fmla="*/ 214313 h 428625"/>
                <a:gd name="connsiteX7" fmla="*/ 214313 w 428625"/>
                <a:gd name="connsiteY7" fmla="*/ 142875 h 428625"/>
                <a:gd name="connsiteX8" fmla="*/ 285750 w 428625"/>
                <a:gd name="connsiteY8" fmla="*/ 214313 h 428625"/>
                <a:gd name="connsiteX9" fmla="*/ 214313 w 428625"/>
                <a:gd name="connsiteY9" fmla="*/ 285750 h 42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8625" h="428625">
                  <a:moveTo>
                    <a:pt x="214313" y="0"/>
                  </a:moveTo>
                  <a:cubicBezTo>
                    <a:pt x="96136" y="0"/>
                    <a:pt x="0" y="96145"/>
                    <a:pt x="0" y="214313"/>
                  </a:cubicBezTo>
                  <a:cubicBezTo>
                    <a:pt x="0" y="332480"/>
                    <a:pt x="96145" y="428625"/>
                    <a:pt x="214313" y="428625"/>
                  </a:cubicBezTo>
                  <a:cubicBezTo>
                    <a:pt x="332480" y="428625"/>
                    <a:pt x="428625" y="332480"/>
                    <a:pt x="428625" y="214313"/>
                  </a:cubicBezTo>
                  <a:cubicBezTo>
                    <a:pt x="428625" y="96145"/>
                    <a:pt x="332489" y="0"/>
                    <a:pt x="214313" y="0"/>
                  </a:cubicBezTo>
                  <a:close/>
                  <a:moveTo>
                    <a:pt x="214313" y="285750"/>
                  </a:moveTo>
                  <a:cubicBezTo>
                    <a:pt x="174917" y="285750"/>
                    <a:pt x="142875" y="253708"/>
                    <a:pt x="142875" y="214313"/>
                  </a:cubicBezTo>
                  <a:cubicBezTo>
                    <a:pt x="142875" y="174917"/>
                    <a:pt x="174927" y="142875"/>
                    <a:pt x="214313" y="142875"/>
                  </a:cubicBezTo>
                  <a:cubicBezTo>
                    <a:pt x="253698" y="142875"/>
                    <a:pt x="285750" y="174917"/>
                    <a:pt x="285750" y="214313"/>
                  </a:cubicBezTo>
                  <a:cubicBezTo>
                    <a:pt x="285750" y="253708"/>
                    <a:pt x="253708" y="285750"/>
                    <a:pt x="214313" y="285750"/>
                  </a:cubicBezTo>
                  <a:close/>
                </a:path>
              </a:pathLst>
            </a:custGeom>
            <a:grpFill/>
            <a:ln w="9525" cap="flat">
              <a:noFill/>
              <a:prstDash val="solid"/>
              <a:miter/>
            </a:ln>
          </p:spPr>
          <p:txBody>
            <a:bodyPr rtlCol="0" anchor="ctr"/>
            <a:lstStyle/>
            <a:p>
              <a:endParaRPr lang="en-PH"/>
            </a:p>
          </p:txBody>
        </p:sp>
        <p:sp>
          <p:nvSpPr>
            <p:cNvPr id="23" name="Freeform: Shape 22">
              <a:extLst>
                <a:ext uri="{FF2B5EF4-FFF2-40B4-BE49-F238E27FC236}">
                  <a16:creationId xmlns:a16="http://schemas.microsoft.com/office/drawing/2014/main" id="{CDC0D73C-34F6-48FF-86F9-F0A4C8E3DE94}"/>
                </a:ext>
              </a:extLst>
            </p:cNvPr>
            <p:cNvSpPr/>
            <p:nvPr/>
          </p:nvSpPr>
          <p:spPr>
            <a:xfrm>
              <a:off x="5045075" y="5724525"/>
              <a:ext cx="800893" cy="142875"/>
            </a:xfrm>
            <a:custGeom>
              <a:avLst/>
              <a:gdLst>
                <a:gd name="connsiteX0" fmla="*/ 0 w 142875"/>
                <a:gd name="connsiteY0" fmla="*/ 0 h 142875"/>
                <a:gd name="connsiteX1" fmla="*/ 142875 w 142875"/>
                <a:gd name="connsiteY1" fmla="*/ 0 h 142875"/>
                <a:gd name="connsiteX2" fmla="*/ 142875 w 142875"/>
                <a:gd name="connsiteY2" fmla="*/ 142875 h 142875"/>
                <a:gd name="connsiteX3" fmla="*/ 0 w 142875"/>
                <a:gd name="connsiteY3" fmla="*/ 142875 h 142875"/>
              </a:gdLst>
              <a:ahLst/>
              <a:cxnLst>
                <a:cxn ang="0">
                  <a:pos x="connsiteX0" y="connsiteY0"/>
                </a:cxn>
                <a:cxn ang="0">
                  <a:pos x="connsiteX1" y="connsiteY1"/>
                </a:cxn>
                <a:cxn ang="0">
                  <a:pos x="connsiteX2" y="connsiteY2"/>
                </a:cxn>
                <a:cxn ang="0">
                  <a:pos x="connsiteX3" y="connsiteY3"/>
                </a:cxn>
              </a:cxnLst>
              <a:rect l="l" t="t" r="r" b="b"/>
              <a:pathLst>
                <a:path w="142875" h="142875">
                  <a:moveTo>
                    <a:pt x="0" y="0"/>
                  </a:moveTo>
                  <a:lnTo>
                    <a:pt x="142875" y="0"/>
                  </a:lnTo>
                  <a:lnTo>
                    <a:pt x="142875" y="142875"/>
                  </a:lnTo>
                  <a:lnTo>
                    <a:pt x="0" y="142875"/>
                  </a:lnTo>
                  <a:close/>
                </a:path>
              </a:pathLst>
            </a:custGeom>
            <a:grpFill/>
            <a:ln w="9525" cap="flat">
              <a:noFill/>
              <a:prstDash val="solid"/>
              <a:miter/>
            </a:ln>
          </p:spPr>
          <p:txBody>
            <a:bodyPr rtlCol="0" anchor="ctr"/>
            <a:lstStyle/>
            <a:p>
              <a:endParaRPr lang="en-PH"/>
            </a:p>
          </p:txBody>
        </p:sp>
        <p:sp>
          <p:nvSpPr>
            <p:cNvPr id="24" name="Freeform: Shape 23">
              <a:extLst>
                <a:ext uri="{FF2B5EF4-FFF2-40B4-BE49-F238E27FC236}">
                  <a16:creationId xmlns:a16="http://schemas.microsoft.com/office/drawing/2014/main" id="{3A5D59C7-679E-438A-9ECE-ED5B28F06315}"/>
                </a:ext>
              </a:extLst>
            </p:cNvPr>
            <p:cNvSpPr/>
            <p:nvPr/>
          </p:nvSpPr>
          <p:spPr>
            <a:xfrm>
              <a:off x="4702978" y="3526621"/>
              <a:ext cx="571500" cy="142875"/>
            </a:xfrm>
            <a:custGeom>
              <a:avLst/>
              <a:gdLst>
                <a:gd name="connsiteX0" fmla="*/ 0 w 571500"/>
                <a:gd name="connsiteY0" fmla="*/ 0 h 142875"/>
                <a:gd name="connsiteX1" fmla="*/ 571500 w 571500"/>
                <a:gd name="connsiteY1" fmla="*/ 0 h 142875"/>
                <a:gd name="connsiteX2" fmla="*/ 571500 w 571500"/>
                <a:gd name="connsiteY2" fmla="*/ 142875 h 142875"/>
                <a:gd name="connsiteX3" fmla="*/ 0 w 571500"/>
                <a:gd name="connsiteY3" fmla="*/ 142875 h 142875"/>
              </a:gdLst>
              <a:ahLst/>
              <a:cxnLst>
                <a:cxn ang="0">
                  <a:pos x="connsiteX0" y="connsiteY0"/>
                </a:cxn>
                <a:cxn ang="0">
                  <a:pos x="connsiteX1" y="connsiteY1"/>
                </a:cxn>
                <a:cxn ang="0">
                  <a:pos x="connsiteX2" y="connsiteY2"/>
                </a:cxn>
                <a:cxn ang="0">
                  <a:pos x="connsiteX3" y="connsiteY3"/>
                </a:cxn>
              </a:cxnLst>
              <a:rect l="l" t="t" r="r" b="b"/>
              <a:pathLst>
                <a:path w="571500" h="142875">
                  <a:moveTo>
                    <a:pt x="0" y="0"/>
                  </a:moveTo>
                  <a:lnTo>
                    <a:pt x="571500" y="0"/>
                  </a:lnTo>
                  <a:lnTo>
                    <a:pt x="571500" y="142875"/>
                  </a:lnTo>
                  <a:lnTo>
                    <a:pt x="0" y="142875"/>
                  </a:lnTo>
                  <a:close/>
                </a:path>
              </a:pathLst>
            </a:custGeom>
            <a:grpFill/>
            <a:ln w="9525" cap="flat">
              <a:noFill/>
              <a:prstDash val="solid"/>
              <a:miter/>
            </a:ln>
          </p:spPr>
          <p:txBody>
            <a:bodyPr rtlCol="0" anchor="ctr"/>
            <a:lstStyle/>
            <a:p>
              <a:endParaRPr lang="en-PH"/>
            </a:p>
          </p:txBody>
        </p:sp>
        <p:sp>
          <p:nvSpPr>
            <p:cNvPr id="25" name="Freeform: Shape 24">
              <a:extLst>
                <a:ext uri="{FF2B5EF4-FFF2-40B4-BE49-F238E27FC236}">
                  <a16:creationId xmlns:a16="http://schemas.microsoft.com/office/drawing/2014/main" id="{B11BDF5B-ED7A-48AE-AEBB-8F610F13AEF4}"/>
                </a:ext>
              </a:extLst>
            </p:cNvPr>
            <p:cNvSpPr/>
            <p:nvPr/>
          </p:nvSpPr>
          <p:spPr>
            <a:xfrm>
              <a:off x="4702978" y="3169434"/>
              <a:ext cx="571500" cy="142875"/>
            </a:xfrm>
            <a:custGeom>
              <a:avLst/>
              <a:gdLst>
                <a:gd name="connsiteX0" fmla="*/ 0 w 571500"/>
                <a:gd name="connsiteY0" fmla="*/ 0 h 142875"/>
                <a:gd name="connsiteX1" fmla="*/ 571500 w 571500"/>
                <a:gd name="connsiteY1" fmla="*/ 0 h 142875"/>
                <a:gd name="connsiteX2" fmla="*/ 571500 w 571500"/>
                <a:gd name="connsiteY2" fmla="*/ 142875 h 142875"/>
                <a:gd name="connsiteX3" fmla="*/ 0 w 571500"/>
                <a:gd name="connsiteY3" fmla="*/ 142875 h 142875"/>
              </a:gdLst>
              <a:ahLst/>
              <a:cxnLst>
                <a:cxn ang="0">
                  <a:pos x="connsiteX0" y="connsiteY0"/>
                </a:cxn>
                <a:cxn ang="0">
                  <a:pos x="connsiteX1" y="connsiteY1"/>
                </a:cxn>
                <a:cxn ang="0">
                  <a:pos x="connsiteX2" y="connsiteY2"/>
                </a:cxn>
                <a:cxn ang="0">
                  <a:pos x="connsiteX3" y="connsiteY3"/>
                </a:cxn>
              </a:cxnLst>
              <a:rect l="l" t="t" r="r" b="b"/>
              <a:pathLst>
                <a:path w="571500" h="142875">
                  <a:moveTo>
                    <a:pt x="0" y="0"/>
                  </a:moveTo>
                  <a:lnTo>
                    <a:pt x="571500" y="0"/>
                  </a:lnTo>
                  <a:lnTo>
                    <a:pt x="571500" y="142875"/>
                  </a:lnTo>
                  <a:lnTo>
                    <a:pt x="0" y="142875"/>
                  </a:lnTo>
                  <a:close/>
                </a:path>
              </a:pathLst>
            </a:custGeom>
            <a:grpFill/>
            <a:ln w="9525" cap="flat">
              <a:noFill/>
              <a:prstDash val="solid"/>
              <a:miter/>
            </a:ln>
          </p:spPr>
          <p:txBody>
            <a:bodyPr rtlCol="0" anchor="ctr"/>
            <a:lstStyle/>
            <a:p>
              <a:endParaRPr lang="en-PH"/>
            </a:p>
          </p:txBody>
        </p:sp>
        <p:sp>
          <p:nvSpPr>
            <p:cNvPr id="26" name="Freeform: Shape 25">
              <a:extLst>
                <a:ext uri="{FF2B5EF4-FFF2-40B4-BE49-F238E27FC236}">
                  <a16:creationId xmlns:a16="http://schemas.microsoft.com/office/drawing/2014/main" id="{FA8D219B-9113-4DBF-857E-FD6D99AA825F}"/>
                </a:ext>
              </a:extLst>
            </p:cNvPr>
            <p:cNvSpPr/>
            <p:nvPr/>
          </p:nvSpPr>
          <p:spPr>
            <a:xfrm>
              <a:off x="4702978" y="2812256"/>
              <a:ext cx="571500" cy="142875"/>
            </a:xfrm>
            <a:custGeom>
              <a:avLst/>
              <a:gdLst>
                <a:gd name="connsiteX0" fmla="*/ 0 w 571500"/>
                <a:gd name="connsiteY0" fmla="*/ 0 h 142875"/>
                <a:gd name="connsiteX1" fmla="*/ 571500 w 571500"/>
                <a:gd name="connsiteY1" fmla="*/ 0 h 142875"/>
                <a:gd name="connsiteX2" fmla="*/ 571500 w 571500"/>
                <a:gd name="connsiteY2" fmla="*/ 142875 h 142875"/>
                <a:gd name="connsiteX3" fmla="*/ 0 w 571500"/>
                <a:gd name="connsiteY3" fmla="*/ 142875 h 142875"/>
              </a:gdLst>
              <a:ahLst/>
              <a:cxnLst>
                <a:cxn ang="0">
                  <a:pos x="connsiteX0" y="connsiteY0"/>
                </a:cxn>
                <a:cxn ang="0">
                  <a:pos x="connsiteX1" y="connsiteY1"/>
                </a:cxn>
                <a:cxn ang="0">
                  <a:pos x="connsiteX2" y="connsiteY2"/>
                </a:cxn>
                <a:cxn ang="0">
                  <a:pos x="connsiteX3" y="connsiteY3"/>
                </a:cxn>
              </a:cxnLst>
              <a:rect l="l" t="t" r="r" b="b"/>
              <a:pathLst>
                <a:path w="571500" h="142875">
                  <a:moveTo>
                    <a:pt x="0" y="0"/>
                  </a:moveTo>
                  <a:lnTo>
                    <a:pt x="571500" y="0"/>
                  </a:lnTo>
                  <a:lnTo>
                    <a:pt x="571500" y="142875"/>
                  </a:lnTo>
                  <a:lnTo>
                    <a:pt x="0" y="142875"/>
                  </a:lnTo>
                  <a:close/>
                </a:path>
              </a:pathLst>
            </a:custGeom>
            <a:grpFill/>
            <a:ln w="9525" cap="flat">
              <a:noFill/>
              <a:prstDash val="solid"/>
              <a:miter/>
            </a:ln>
          </p:spPr>
          <p:txBody>
            <a:bodyPr rtlCol="0" anchor="ctr"/>
            <a:lstStyle/>
            <a:p>
              <a:endParaRPr lang="en-PH"/>
            </a:p>
          </p:txBody>
        </p:sp>
        <p:sp>
          <p:nvSpPr>
            <p:cNvPr id="27" name="Freeform: Shape 26">
              <a:extLst>
                <a:ext uri="{FF2B5EF4-FFF2-40B4-BE49-F238E27FC236}">
                  <a16:creationId xmlns:a16="http://schemas.microsoft.com/office/drawing/2014/main" id="{19A4AC8E-EFED-4A4B-B2DA-1AB0346995ED}"/>
                </a:ext>
              </a:extLst>
            </p:cNvPr>
            <p:cNvSpPr/>
            <p:nvPr/>
          </p:nvSpPr>
          <p:spPr>
            <a:xfrm>
              <a:off x="4702978" y="2455068"/>
              <a:ext cx="571500" cy="142875"/>
            </a:xfrm>
            <a:custGeom>
              <a:avLst/>
              <a:gdLst>
                <a:gd name="connsiteX0" fmla="*/ 0 w 571500"/>
                <a:gd name="connsiteY0" fmla="*/ 0 h 142875"/>
                <a:gd name="connsiteX1" fmla="*/ 571500 w 571500"/>
                <a:gd name="connsiteY1" fmla="*/ 0 h 142875"/>
                <a:gd name="connsiteX2" fmla="*/ 571500 w 571500"/>
                <a:gd name="connsiteY2" fmla="*/ 142875 h 142875"/>
                <a:gd name="connsiteX3" fmla="*/ 0 w 571500"/>
                <a:gd name="connsiteY3" fmla="*/ 142875 h 142875"/>
              </a:gdLst>
              <a:ahLst/>
              <a:cxnLst>
                <a:cxn ang="0">
                  <a:pos x="connsiteX0" y="connsiteY0"/>
                </a:cxn>
                <a:cxn ang="0">
                  <a:pos x="connsiteX1" y="connsiteY1"/>
                </a:cxn>
                <a:cxn ang="0">
                  <a:pos x="connsiteX2" y="connsiteY2"/>
                </a:cxn>
                <a:cxn ang="0">
                  <a:pos x="connsiteX3" y="connsiteY3"/>
                </a:cxn>
              </a:cxnLst>
              <a:rect l="l" t="t" r="r" b="b"/>
              <a:pathLst>
                <a:path w="571500" h="142875">
                  <a:moveTo>
                    <a:pt x="0" y="0"/>
                  </a:moveTo>
                  <a:lnTo>
                    <a:pt x="571500" y="0"/>
                  </a:lnTo>
                  <a:lnTo>
                    <a:pt x="571500" y="142875"/>
                  </a:lnTo>
                  <a:lnTo>
                    <a:pt x="0" y="142875"/>
                  </a:lnTo>
                  <a:close/>
                </a:path>
              </a:pathLst>
            </a:custGeom>
            <a:grpFill/>
            <a:ln w="9525" cap="flat">
              <a:noFill/>
              <a:prstDash val="solid"/>
              <a:miter/>
            </a:ln>
          </p:spPr>
          <p:txBody>
            <a:bodyPr rtlCol="0" anchor="ctr"/>
            <a:lstStyle/>
            <a:p>
              <a:endParaRPr lang="en-PH"/>
            </a:p>
          </p:txBody>
        </p:sp>
        <p:sp>
          <p:nvSpPr>
            <p:cNvPr id="28" name="Freeform: Shape 27">
              <a:extLst>
                <a:ext uri="{FF2B5EF4-FFF2-40B4-BE49-F238E27FC236}">
                  <a16:creationId xmlns:a16="http://schemas.microsoft.com/office/drawing/2014/main" id="{7941BAB8-22A6-4E7D-BFE7-91FE5E7D775E}"/>
                </a:ext>
              </a:extLst>
            </p:cNvPr>
            <p:cNvSpPr/>
            <p:nvPr/>
          </p:nvSpPr>
          <p:spPr>
            <a:xfrm>
              <a:off x="6131718" y="2419350"/>
              <a:ext cx="1285875" cy="1285865"/>
            </a:xfrm>
            <a:custGeom>
              <a:avLst/>
              <a:gdLst>
                <a:gd name="connsiteX0" fmla="*/ 642938 w 1285875"/>
                <a:gd name="connsiteY0" fmla="*/ 0 h 1285865"/>
                <a:gd name="connsiteX1" fmla="*/ 248555 w 1285875"/>
                <a:gd name="connsiteY1" fmla="*/ 135169 h 1285865"/>
                <a:gd name="connsiteX2" fmla="*/ 336270 w 1285875"/>
                <a:gd name="connsiteY2" fmla="*/ 247945 h 1285865"/>
                <a:gd name="connsiteX3" fmla="*/ 642938 w 1285875"/>
                <a:gd name="connsiteY3" fmla="*/ 142875 h 1285865"/>
                <a:gd name="connsiteX4" fmla="*/ 1143000 w 1285875"/>
                <a:gd name="connsiteY4" fmla="*/ 642938 h 1285865"/>
                <a:gd name="connsiteX5" fmla="*/ 642938 w 1285875"/>
                <a:gd name="connsiteY5" fmla="*/ 1142990 h 1285865"/>
                <a:gd name="connsiteX6" fmla="*/ 142875 w 1285875"/>
                <a:gd name="connsiteY6" fmla="*/ 642938 h 1285865"/>
                <a:gd name="connsiteX7" fmla="*/ 247945 w 1285875"/>
                <a:gd name="connsiteY7" fmla="*/ 336261 h 1285865"/>
                <a:gd name="connsiteX8" fmla="*/ 135169 w 1285875"/>
                <a:gd name="connsiteY8" fmla="*/ 248545 h 1285865"/>
                <a:gd name="connsiteX9" fmla="*/ 0 w 1285875"/>
                <a:gd name="connsiteY9" fmla="*/ 642938 h 1285865"/>
                <a:gd name="connsiteX10" fmla="*/ 642938 w 1285875"/>
                <a:gd name="connsiteY10" fmla="*/ 1285865 h 1285865"/>
                <a:gd name="connsiteX11" fmla="*/ 1285875 w 1285875"/>
                <a:gd name="connsiteY11" fmla="*/ 642938 h 1285865"/>
                <a:gd name="connsiteX12" fmla="*/ 642938 w 1285875"/>
                <a:gd name="connsiteY12" fmla="*/ 0 h 128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5875" h="1285865">
                  <a:moveTo>
                    <a:pt x="642938" y="0"/>
                  </a:moveTo>
                  <a:cubicBezTo>
                    <a:pt x="498624" y="0"/>
                    <a:pt x="362245" y="46739"/>
                    <a:pt x="248555" y="135169"/>
                  </a:cubicBezTo>
                  <a:lnTo>
                    <a:pt x="336270" y="247945"/>
                  </a:lnTo>
                  <a:cubicBezTo>
                    <a:pt x="424653" y="179203"/>
                    <a:pt x="530695" y="142875"/>
                    <a:pt x="642938" y="142875"/>
                  </a:cubicBezTo>
                  <a:cubicBezTo>
                    <a:pt x="918677" y="142875"/>
                    <a:pt x="1143000" y="367208"/>
                    <a:pt x="1143000" y="642938"/>
                  </a:cubicBezTo>
                  <a:cubicBezTo>
                    <a:pt x="1143000" y="918667"/>
                    <a:pt x="918677" y="1142990"/>
                    <a:pt x="642938" y="1142990"/>
                  </a:cubicBezTo>
                  <a:cubicBezTo>
                    <a:pt x="367208" y="1142990"/>
                    <a:pt x="142875" y="918667"/>
                    <a:pt x="142875" y="642938"/>
                  </a:cubicBezTo>
                  <a:cubicBezTo>
                    <a:pt x="142875" y="530685"/>
                    <a:pt x="179203" y="424634"/>
                    <a:pt x="247945" y="336261"/>
                  </a:cubicBezTo>
                  <a:lnTo>
                    <a:pt x="135169" y="248545"/>
                  </a:lnTo>
                  <a:cubicBezTo>
                    <a:pt x="46739" y="362245"/>
                    <a:pt x="0" y="498615"/>
                    <a:pt x="0" y="642938"/>
                  </a:cubicBezTo>
                  <a:cubicBezTo>
                    <a:pt x="0" y="997448"/>
                    <a:pt x="288417" y="1285865"/>
                    <a:pt x="642938" y="1285865"/>
                  </a:cubicBezTo>
                  <a:cubicBezTo>
                    <a:pt x="997458" y="1285865"/>
                    <a:pt x="1285875" y="997448"/>
                    <a:pt x="1285875" y="642938"/>
                  </a:cubicBezTo>
                  <a:cubicBezTo>
                    <a:pt x="1285875" y="288417"/>
                    <a:pt x="997458" y="0"/>
                    <a:pt x="642938" y="0"/>
                  </a:cubicBezTo>
                  <a:close/>
                </a:path>
              </a:pathLst>
            </a:custGeom>
            <a:grpFill/>
            <a:ln w="9525" cap="flat">
              <a:noFill/>
              <a:prstDash val="solid"/>
              <a:miter/>
            </a:ln>
          </p:spPr>
          <p:txBody>
            <a:bodyPr rtlCol="0" anchor="ctr"/>
            <a:lstStyle/>
            <a:p>
              <a:endParaRPr lang="en-PH"/>
            </a:p>
          </p:txBody>
        </p:sp>
        <p:sp>
          <p:nvSpPr>
            <p:cNvPr id="29" name="Freeform: Shape 28">
              <a:extLst>
                <a:ext uri="{FF2B5EF4-FFF2-40B4-BE49-F238E27FC236}">
                  <a16:creationId xmlns:a16="http://schemas.microsoft.com/office/drawing/2014/main" id="{91F09279-4F9F-411C-A2B9-21502C59E680}"/>
                </a:ext>
              </a:extLst>
            </p:cNvPr>
            <p:cNvSpPr/>
            <p:nvPr/>
          </p:nvSpPr>
          <p:spPr>
            <a:xfrm>
              <a:off x="4131468" y="990600"/>
              <a:ext cx="3929062" cy="4876800"/>
            </a:xfrm>
            <a:custGeom>
              <a:avLst/>
              <a:gdLst>
                <a:gd name="connsiteX0" fmla="*/ 3929063 w 3929062"/>
                <a:gd name="connsiteY0" fmla="*/ 2329958 h 4876800"/>
                <a:gd name="connsiteX1" fmla="*/ 3929063 w 3929062"/>
                <a:gd name="connsiteY1" fmla="*/ 1813408 h 4876800"/>
                <a:gd name="connsiteX2" fmla="*/ 3711664 w 3929062"/>
                <a:gd name="connsiteY2" fmla="*/ 1813408 h 4876800"/>
                <a:gd name="connsiteX3" fmla="*/ 3581267 w 3929062"/>
                <a:gd name="connsiteY3" fmla="*/ 1498854 h 4876800"/>
                <a:gd name="connsiteX4" fmla="*/ 3735067 w 3929062"/>
                <a:gd name="connsiteY4" fmla="*/ 1345063 h 4876800"/>
                <a:gd name="connsiteX5" fmla="*/ 3369812 w 3929062"/>
                <a:gd name="connsiteY5" fmla="*/ 979818 h 4876800"/>
                <a:gd name="connsiteX6" fmla="*/ 3216012 w 3929062"/>
                <a:gd name="connsiteY6" fmla="*/ 1133608 h 4876800"/>
                <a:gd name="connsiteX7" fmla="*/ 2901477 w 3929062"/>
                <a:gd name="connsiteY7" fmla="*/ 1003221 h 4876800"/>
                <a:gd name="connsiteX8" fmla="*/ 2901477 w 3929062"/>
                <a:gd name="connsiteY8" fmla="*/ 785803 h 4876800"/>
                <a:gd name="connsiteX9" fmla="*/ 2714625 w 3929062"/>
                <a:gd name="connsiteY9" fmla="*/ 785803 h 4876800"/>
                <a:gd name="connsiteX10" fmla="*/ 2714625 w 3929062"/>
                <a:gd name="connsiteY10" fmla="*/ 357188 h 4876800"/>
                <a:gd name="connsiteX11" fmla="*/ 2357438 w 3929062"/>
                <a:gd name="connsiteY11" fmla="*/ 0 h 4876800"/>
                <a:gd name="connsiteX12" fmla="*/ 357188 w 3929062"/>
                <a:gd name="connsiteY12" fmla="*/ 0 h 4876800"/>
                <a:gd name="connsiteX13" fmla="*/ 0 w 3929062"/>
                <a:gd name="connsiteY13" fmla="*/ 357188 h 4876800"/>
                <a:gd name="connsiteX14" fmla="*/ 0 w 3929062"/>
                <a:gd name="connsiteY14" fmla="*/ 4519613 h 4876800"/>
                <a:gd name="connsiteX15" fmla="*/ 357188 w 3929062"/>
                <a:gd name="connsiteY15" fmla="*/ 4876800 h 4876800"/>
                <a:gd name="connsiteX16" fmla="*/ 1143000 w 3929062"/>
                <a:gd name="connsiteY16" fmla="*/ 4876800 h 4876800"/>
                <a:gd name="connsiteX17" fmla="*/ 1143000 w 3929062"/>
                <a:gd name="connsiteY17" fmla="*/ 4733925 h 4876800"/>
                <a:gd name="connsiteX18" fmla="*/ 357188 w 3929062"/>
                <a:gd name="connsiteY18" fmla="*/ 4733925 h 4876800"/>
                <a:gd name="connsiteX19" fmla="*/ 142875 w 3929062"/>
                <a:gd name="connsiteY19" fmla="*/ 4519613 h 4876800"/>
                <a:gd name="connsiteX20" fmla="*/ 142875 w 3929062"/>
                <a:gd name="connsiteY20" fmla="*/ 4019560 h 4876800"/>
                <a:gd name="connsiteX21" fmla="*/ 2571750 w 3929062"/>
                <a:gd name="connsiteY21" fmla="*/ 4019560 h 4876800"/>
                <a:gd name="connsiteX22" fmla="*/ 2571750 w 3929062"/>
                <a:gd name="connsiteY22" fmla="*/ 4519613 h 4876800"/>
                <a:gd name="connsiteX23" fmla="*/ 2357438 w 3929062"/>
                <a:gd name="connsiteY23" fmla="*/ 4733925 h 4876800"/>
                <a:gd name="connsiteX24" fmla="*/ 1571625 w 3929062"/>
                <a:gd name="connsiteY24" fmla="*/ 4733925 h 4876800"/>
                <a:gd name="connsiteX25" fmla="*/ 1571625 w 3929062"/>
                <a:gd name="connsiteY25" fmla="*/ 4876800 h 4876800"/>
                <a:gd name="connsiteX26" fmla="*/ 2357438 w 3929062"/>
                <a:gd name="connsiteY26" fmla="*/ 4876800 h 4876800"/>
                <a:gd name="connsiteX27" fmla="*/ 2714625 w 3929062"/>
                <a:gd name="connsiteY27" fmla="*/ 4519613 h 4876800"/>
                <a:gd name="connsiteX28" fmla="*/ 2714625 w 3929062"/>
                <a:gd name="connsiteY28" fmla="*/ 3357563 h 4876800"/>
                <a:gd name="connsiteX29" fmla="*/ 2901467 w 3929062"/>
                <a:gd name="connsiteY29" fmla="*/ 3357563 h 4876800"/>
                <a:gd name="connsiteX30" fmla="*/ 2901467 w 3929062"/>
                <a:gd name="connsiteY30" fmla="*/ 3140154 h 4876800"/>
                <a:gd name="connsiteX31" fmla="*/ 3216021 w 3929062"/>
                <a:gd name="connsiteY31" fmla="*/ 3009776 h 4876800"/>
                <a:gd name="connsiteX32" fmla="*/ 3369812 w 3929062"/>
                <a:gd name="connsiteY32" fmla="*/ 3163567 h 4876800"/>
                <a:gd name="connsiteX33" fmla="*/ 3735067 w 3929062"/>
                <a:gd name="connsiteY33" fmla="*/ 2798312 h 4876800"/>
                <a:gd name="connsiteX34" fmla="*/ 3581267 w 3929062"/>
                <a:gd name="connsiteY34" fmla="*/ 2644521 h 4876800"/>
                <a:gd name="connsiteX35" fmla="*/ 3711664 w 3929062"/>
                <a:gd name="connsiteY35" fmla="*/ 2329977 h 4876800"/>
                <a:gd name="connsiteX36" fmla="*/ 3929063 w 3929062"/>
                <a:gd name="connsiteY36" fmla="*/ 2329977 h 4876800"/>
                <a:gd name="connsiteX37" fmla="*/ 1741789 w 3929062"/>
                <a:gd name="connsiteY37" fmla="*/ 142875 h 4876800"/>
                <a:gd name="connsiteX38" fmla="*/ 1670352 w 3929062"/>
                <a:gd name="connsiteY38" fmla="*/ 285750 h 4876800"/>
                <a:gd name="connsiteX39" fmla="*/ 1044273 w 3929062"/>
                <a:gd name="connsiteY39" fmla="*/ 285750 h 4876800"/>
                <a:gd name="connsiteX40" fmla="*/ 972836 w 3929062"/>
                <a:gd name="connsiteY40" fmla="*/ 142875 h 4876800"/>
                <a:gd name="connsiteX41" fmla="*/ 2571750 w 3929062"/>
                <a:gd name="connsiteY41" fmla="*/ 3876685 h 4876800"/>
                <a:gd name="connsiteX42" fmla="*/ 142875 w 3929062"/>
                <a:gd name="connsiteY42" fmla="*/ 3876685 h 4876800"/>
                <a:gd name="connsiteX43" fmla="*/ 142875 w 3929062"/>
                <a:gd name="connsiteY43" fmla="*/ 357188 h 4876800"/>
                <a:gd name="connsiteX44" fmla="*/ 357188 w 3929062"/>
                <a:gd name="connsiteY44" fmla="*/ 142875 h 4876800"/>
                <a:gd name="connsiteX45" fmla="*/ 813111 w 3929062"/>
                <a:gd name="connsiteY45" fmla="*/ 142875 h 4876800"/>
                <a:gd name="connsiteX46" fmla="*/ 955977 w 3929062"/>
                <a:gd name="connsiteY46" fmla="*/ 428625 h 4876800"/>
                <a:gd name="connsiteX47" fmla="*/ 1758658 w 3929062"/>
                <a:gd name="connsiteY47" fmla="*/ 428625 h 4876800"/>
                <a:gd name="connsiteX48" fmla="*/ 1901523 w 3929062"/>
                <a:gd name="connsiteY48" fmla="*/ 142875 h 4876800"/>
                <a:gd name="connsiteX49" fmla="*/ 2357447 w 3929062"/>
                <a:gd name="connsiteY49" fmla="*/ 142875 h 4876800"/>
                <a:gd name="connsiteX50" fmla="*/ 2571760 w 3929062"/>
                <a:gd name="connsiteY50" fmla="*/ 357188 h 4876800"/>
                <a:gd name="connsiteX51" fmla="*/ 2571760 w 3929062"/>
                <a:gd name="connsiteY51" fmla="*/ 785803 h 4876800"/>
                <a:gd name="connsiteX52" fmla="*/ 2384927 w 3929062"/>
                <a:gd name="connsiteY52" fmla="*/ 785803 h 4876800"/>
                <a:gd name="connsiteX53" fmla="*/ 2384927 w 3929062"/>
                <a:gd name="connsiteY53" fmla="*/ 1003221 h 4876800"/>
                <a:gd name="connsiteX54" fmla="*/ 2070373 w 3929062"/>
                <a:gd name="connsiteY54" fmla="*/ 1133599 h 4876800"/>
                <a:gd name="connsiteX55" fmla="*/ 1916573 w 3929062"/>
                <a:gd name="connsiteY55" fmla="*/ 979808 h 4876800"/>
                <a:gd name="connsiteX56" fmla="*/ 1551327 w 3929062"/>
                <a:gd name="connsiteY56" fmla="*/ 1345063 h 4876800"/>
                <a:gd name="connsiteX57" fmla="*/ 1705118 w 3929062"/>
                <a:gd name="connsiteY57" fmla="*/ 1498854 h 4876800"/>
                <a:gd name="connsiteX58" fmla="*/ 1574730 w 3929062"/>
                <a:gd name="connsiteY58" fmla="*/ 1813398 h 4876800"/>
                <a:gd name="connsiteX59" fmla="*/ 1357313 w 3929062"/>
                <a:gd name="connsiteY59" fmla="*/ 1813398 h 4876800"/>
                <a:gd name="connsiteX60" fmla="*/ 1357313 w 3929062"/>
                <a:gd name="connsiteY60" fmla="*/ 2329948 h 4876800"/>
                <a:gd name="connsiteX61" fmla="*/ 1574721 w 3929062"/>
                <a:gd name="connsiteY61" fmla="*/ 2329948 h 4876800"/>
                <a:gd name="connsiteX62" fmla="*/ 1705108 w 3929062"/>
                <a:gd name="connsiteY62" fmla="*/ 2644483 h 4876800"/>
                <a:gd name="connsiteX63" fmla="*/ 1551318 w 3929062"/>
                <a:gd name="connsiteY63" fmla="*/ 2798283 h 4876800"/>
                <a:gd name="connsiteX64" fmla="*/ 1916573 w 3929062"/>
                <a:gd name="connsiteY64" fmla="*/ 3163538 h 4876800"/>
                <a:gd name="connsiteX65" fmla="*/ 2070373 w 3929062"/>
                <a:gd name="connsiteY65" fmla="*/ 3009738 h 4876800"/>
                <a:gd name="connsiteX66" fmla="*/ 2384927 w 3929062"/>
                <a:gd name="connsiteY66" fmla="*/ 3140145 h 4876800"/>
                <a:gd name="connsiteX67" fmla="*/ 2384927 w 3929062"/>
                <a:gd name="connsiteY67" fmla="*/ 3357563 h 4876800"/>
                <a:gd name="connsiteX68" fmla="*/ 2571760 w 3929062"/>
                <a:gd name="connsiteY68" fmla="*/ 3357563 h 4876800"/>
                <a:gd name="connsiteX69" fmla="*/ 2571760 w 3929062"/>
                <a:gd name="connsiteY69" fmla="*/ 3876685 h 4876800"/>
                <a:gd name="connsiteX70" fmla="*/ 3583534 w 3929062"/>
                <a:gd name="connsiteY70" fmla="*/ 2245614 h 4876800"/>
                <a:gd name="connsiteX71" fmla="*/ 3431010 w 3929062"/>
                <a:gd name="connsiteY71" fmla="*/ 2613565 h 4876800"/>
                <a:gd name="connsiteX72" fmla="*/ 3397244 w 3929062"/>
                <a:gd name="connsiteY72" fmla="*/ 2662552 h 4876800"/>
                <a:gd name="connsiteX73" fmla="*/ 3533004 w 3929062"/>
                <a:gd name="connsiteY73" fmla="*/ 2798312 h 4876800"/>
                <a:gd name="connsiteX74" fmla="*/ 3369802 w 3929062"/>
                <a:gd name="connsiteY74" fmla="*/ 2961513 h 4876800"/>
                <a:gd name="connsiteX75" fmla="*/ 3234043 w 3929062"/>
                <a:gd name="connsiteY75" fmla="*/ 2825753 h 4876800"/>
                <a:gd name="connsiteX76" fmla="*/ 3185055 w 3929062"/>
                <a:gd name="connsiteY76" fmla="*/ 2859529 h 4876800"/>
                <a:gd name="connsiteX77" fmla="*/ 2817105 w 3929062"/>
                <a:gd name="connsiteY77" fmla="*/ 3012043 h 4876800"/>
                <a:gd name="connsiteX78" fmla="*/ 2758583 w 3929062"/>
                <a:gd name="connsiteY78" fmla="*/ 3022797 h 4876800"/>
                <a:gd name="connsiteX79" fmla="*/ 2758583 w 3929062"/>
                <a:gd name="connsiteY79" fmla="*/ 3214688 h 4876800"/>
                <a:gd name="connsiteX80" fmla="*/ 2527783 w 3929062"/>
                <a:gd name="connsiteY80" fmla="*/ 3214688 h 4876800"/>
                <a:gd name="connsiteX81" fmla="*/ 2527783 w 3929062"/>
                <a:gd name="connsiteY81" fmla="*/ 3022778 h 4876800"/>
                <a:gd name="connsiteX82" fmla="*/ 2469252 w 3929062"/>
                <a:gd name="connsiteY82" fmla="*/ 3012024 h 4876800"/>
                <a:gd name="connsiteX83" fmla="*/ 2101301 w 3929062"/>
                <a:gd name="connsiteY83" fmla="*/ 2859491 h 4876800"/>
                <a:gd name="connsiteX84" fmla="*/ 2052314 w 3929062"/>
                <a:gd name="connsiteY84" fmla="*/ 2825734 h 4876800"/>
                <a:gd name="connsiteX85" fmla="*/ 1916554 w 3929062"/>
                <a:gd name="connsiteY85" fmla="*/ 2961504 h 4876800"/>
                <a:gd name="connsiteX86" fmla="*/ 1753352 w 3929062"/>
                <a:gd name="connsiteY86" fmla="*/ 2798302 h 4876800"/>
                <a:gd name="connsiteX87" fmla="*/ 1889112 w 3929062"/>
                <a:gd name="connsiteY87" fmla="*/ 2662523 h 4876800"/>
                <a:gd name="connsiteX88" fmla="*/ 1855346 w 3929062"/>
                <a:gd name="connsiteY88" fmla="*/ 2613536 h 4876800"/>
                <a:gd name="connsiteX89" fmla="*/ 1702832 w 3929062"/>
                <a:gd name="connsiteY89" fmla="*/ 2245595 h 4876800"/>
                <a:gd name="connsiteX90" fmla="*/ 1692069 w 3929062"/>
                <a:gd name="connsiteY90" fmla="*/ 2187073 h 4876800"/>
                <a:gd name="connsiteX91" fmla="*/ 1500188 w 3929062"/>
                <a:gd name="connsiteY91" fmla="*/ 2187073 h 4876800"/>
                <a:gd name="connsiteX92" fmla="*/ 1500188 w 3929062"/>
                <a:gd name="connsiteY92" fmla="*/ 1956273 h 4876800"/>
                <a:gd name="connsiteX93" fmla="*/ 1692097 w 3929062"/>
                <a:gd name="connsiteY93" fmla="*/ 1956273 h 4876800"/>
                <a:gd name="connsiteX94" fmla="*/ 1702851 w 3929062"/>
                <a:gd name="connsiteY94" fmla="*/ 1897742 h 4876800"/>
                <a:gd name="connsiteX95" fmla="*/ 1855375 w 3929062"/>
                <a:gd name="connsiteY95" fmla="*/ 1529791 h 4876800"/>
                <a:gd name="connsiteX96" fmla="*/ 1889131 w 3929062"/>
                <a:gd name="connsiteY96" fmla="*/ 1480804 h 4876800"/>
                <a:gd name="connsiteX97" fmla="*/ 1753372 w 3929062"/>
                <a:gd name="connsiteY97" fmla="*/ 1345044 h 4876800"/>
                <a:gd name="connsiteX98" fmla="*/ 1916563 w 3929062"/>
                <a:gd name="connsiteY98" fmla="*/ 1181843 h 4876800"/>
                <a:gd name="connsiteX99" fmla="*/ 2052333 w 3929062"/>
                <a:gd name="connsiteY99" fmla="*/ 1317612 h 4876800"/>
                <a:gd name="connsiteX100" fmla="*/ 2101320 w 3929062"/>
                <a:gd name="connsiteY100" fmla="*/ 1283837 h 4876800"/>
                <a:gd name="connsiteX101" fmla="*/ 2469261 w 3929062"/>
                <a:gd name="connsiteY101" fmla="*/ 1131332 h 4876800"/>
                <a:gd name="connsiteX102" fmla="*/ 2527792 w 3929062"/>
                <a:gd name="connsiteY102" fmla="*/ 1120569 h 4876800"/>
                <a:gd name="connsiteX103" fmla="*/ 2527792 w 3929062"/>
                <a:gd name="connsiteY103" fmla="*/ 928678 h 4876800"/>
                <a:gd name="connsiteX104" fmla="*/ 2758592 w 3929062"/>
                <a:gd name="connsiteY104" fmla="*/ 928678 h 4876800"/>
                <a:gd name="connsiteX105" fmla="*/ 2758592 w 3929062"/>
                <a:gd name="connsiteY105" fmla="*/ 1120597 h 4876800"/>
                <a:gd name="connsiteX106" fmla="*/ 2817124 w 3929062"/>
                <a:gd name="connsiteY106" fmla="*/ 1131351 h 4876800"/>
                <a:gd name="connsiteX107" fmla="*/ 3185065 w 3929062"/>
                <a:gd name="connsiteY107" fmla="*/ 1283865 h 4876800"/>
                <a:gd name="connsiteX108" fmla="*/ 3234052 w 3929062"/>
                <a:gd name="connsiteY108" fmla="*/ 1317622 h 4876800"/>
                <a:gd name="connsiteX109" fmla="*/ 3369812 w 3929062"/>
                <a:gd name="connsiteY109" fmla="*/ 1181862 h 4876800"/>
                <a:gd name="connsiteX110" fmla="*/ 3533004 w 3929062"/>
                <a:gd name="connsiteY110" fmla="*/ 1345054 h 4876800"/>
                <a:gd name="connsiteX111" fmla="*/ 3397244 w 3929062"/>
                <a:gd name="connsiteY111" fmla="*/ 1480814 h 4876800"/>
                <a:gd name="connsiteX112" fmla="*/ 3431010 w 3929062"/>
                <a:gd name="connsiteY112" fmla="*/ 1529810 h 4876800"/>
                <a:gd name="connsiteX113" fmla="*/ 3583534 w 3929062"/>
                <a:gd name="connsiteY113" fmla="*/ 1897761 h 4876800"/>
                <a:gd name="connsiteX114" fmla="*/ 3594287 w 3929062"/>
                <a:gd name="connsiteY114" fmla="*/ 1956292 h 4876800"/>
                <a:gd name="connsiteX115" fmla="*/ 3786188 w 3929062"/>
                <a:gd name="connsiteY115" fmla="*/ 1956292 h 4876800"/>
                <a:gd name="connsiteX116" fmla="*/ 3786188 w 3929062"/>
                <a:gd name="connsiteY116" fmla="*/ 2187092 h 4876800"/>
                <a:gd name="connsiteX117" fmla="*/ 3594287 w 3929062"/>
                <a:gd name="connsiteY117" fmla="*/ 2187092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3929062" h="4876800">
                  <a:moveTo>
                    <a:pt x="3929063" y="2329958"/>
                  </a:moveTo>
                  <a:lnTo>
                    <a:pt x="3929063" y="1813408"/>
                  </a:lnTo>
                  <a:lnTo>
                    <a:pt x="3711664" y="1813408"/>
                  </a:lnTo>
                  <a:cubicBezTo>
                    <a:pt x="3684918" y="1702060"/>
                    <a:pt x="3641227" y="1596666"/>
                    <a:pt x="3581267" y="1498854"/>
                  </a:cubicBezTo>
                  <a:lnTo>
                    <a:pt x="3735067" y="1345063"/>
                  </a:lnTo>
                  <a:lnTo>
                    <a:pt x="3369812" y="979818"/>
                  </a:lnTo>
                  <a:lnTo>
                    <a:pt x="3216012" y="1133608"/>
                  </a:lnTo>
                  <a:cubicBezTo>
                    <a:pt x="3118171" y="1073639"/>
                    <a:pt x="3012786" y="1029948"/>
                    <a:pt x="2901477" y="1003221"/>
                  </a:cubicBezTo>
                  <a:lnTo>
                    <a:pt x="2901477" y="785803"/>
                  </a:lnTo>
                  <a:lnTo>
                    <a:pt x="2714625" y="785803"/>
                  </a:lnTo>
                  <a:lnTo>
                    <a:pt x="2714625" y="357188"/>
                  </a:lnTo>
                  <a:cubicBezTo>
                    <a:pt x="2714625" y="160230"/>
                    <a:pt x="2554396" y="0"/>
                    <a:pt x="2357438" y="0"/>
                  </a:cubicBezTo>
                  <a:lnTo>
                    <a:pt x="357188" y="0"/>
                  </a:lnTo>
                  <a:cubicBezTo>
                    <a:pt x="160239" y="0"/>
                    <a:pt x="0" y="160230"/>
                    <a:pt x="0" y="357188"/>
                  </a:cubicBezTo>
                  <a:lnTo>
                    <a:pt x="0" y="4519613"/>
                  </a:lnTo>
                  <a:cubicBezTo>
                    <a:pt x="0" y="4716571"/>
                    <a:pt x="160230" y="4876800"/>
                    <a:pt x="357188" y="4876800"/>
                  </a:cubicBezTo>
                  <a:lnTo>
                    <a:pt x="1143000" y="4876800"/>
                  </a:lnTo>
                  <a:lnTo>
                    <a:pt x="1143000" y="4733925"/>
                  </a:lnTo>
                  <a:lnTo>
                    <a:pt x="357188" y="4733925"/>
                  </a:lnTo>
                  <a:cubicBezTo>
                    <a:pt x="239020" y="4733925"/>
                    <a:pt x="142875" y="4637780"/>
                    <a:pt x="142875" y="4519613"/>
                  </a:cubicBezTo>
                  <a:lnTo>
                    <a:pt x="142875" y="4019560"/>
                  </a:lnTo>
                  <a:lnTo>
                    <a:pt x="2571750" y="4019560"/>
                  </a:lnTo>
                  <a:lnTo>
                    <a:pt x="2571750" y="4519613"/>
                  </a:lnTo>
                  <a:cubicBezTo>
                    <a:pt x="2571750" y="4637780"/>
                    <a:pt x="2475614" y="4733925"/>
                    <a:pt x="2357438" y="4733925"/>
                  </a:cubicBezTo>
                  <a:lnTo>
                    <a:pt x="1571625" y="4733925"/>
                  </a:lnTo>
                  <a:lnTo>
                    <a:pt x="1571625" y="4876800"/>
                  </a:lnTo>
                  <a:lnTo>
                    <a:pt x="2357438" y="4876800"/>
                  </a:lnTo>
                  <a:cubicBezTo>
                    <a:pt x="2554396" y="4876800"/>
                    <a:pt x="2714625" y="4716571"/>
                    <a:pt x="2714625" y="4519613"/>
                  </a:cubicBezTo>
                  <a:lnTo>
                    <a:pt x="2714625" y="3357563"/>
                  </a:lnTo>
                  <a:lnTo>
                    <a:pt x="2901467" y="3357563"/>
                  </a:lnTo>
                  <a:lnTo>
                    <a:pt x="2901467" y="3140154"/>
                  </a:lnTo>
                  <a:cubicBezTo>
                    <a:pt x="3012843" y="3113408"/>
                    <a:pt x="3118219" y="3069727"/>
                    <a:pt x="3216021" y="3009776"/>
                  </a:cubicBezTo>
                  <a:lnTo>
                    <a:pt x="3369812" y="3163567"/>
                  </a:lnTo>
                  <a:lnTo>
                    <a:pt x="3735067" y="2798312"/>
                  </a:lnTo>
                  <a:lnTo>
                    <a:pt x="3581267" y="2644521"/>
                  </a:lnTo>
                  <a:cubicBezTo>
                    <a:pt x="3641246" y="2546690"/>
                    <a:pt x="3684927" y="2441296"/>
                    <a:pt x="3711664" y="2329977"/>
                  </a:cubicBezTo>
                  <a:lnTo>
                    <a:pt x="3929063" y="2329977"/>
                  </a:lnTo>
                  <a:close/>
                  <a:moveTo>
                    <a:pt x="1741789" y="142875"/>
                  </a:moveTo>
                  <a:lnTo>
                    <a:pt x="1670352" y="285750"/>
                  </a:lnTo>
                  <a:lnTo>
                    <a:pt x="1044273" y="285750"/>
                  </a:lnTo>
                  <a:lnTo>
                    <a:pt x="972836" y="142875"/>
                  </a:lnTo>
                  <a:close/>
                  <a:moveTo>
                    <a:pt x="2571750" y="3876685"/>
                  </a:moveTo>
                  <a:lnTo>
                    <a:pt x="142875" y="3876685"/>
                  </a:lnTo>
                  <a:lnTo>
                    <a:pt x="142875" y="357188"/>
                  </a:lnTo>
                  <a:cubicBezTo>
                    <a:pt x="142875" y="239020"/>
                    <a:pt x="239011" y="142875"/>
                    <a:pt x="357188" y="142875"/>
                  </a:cubicBezTo>
                  <a:lnTo>
                    <a:pt x="813111" y="142875"/>
                  </a:lnTo>
                  <a:lnTo>
                    <a:pt x="955977" y="428625"/>
                  </a:lnTo>
                  <a:lnTo>
                    <a:pt x="1758658" y="428625"/>
                  </a:lnTo>
                  <a:lnTo>
                    <a:pt x="1901523" y="142875"/>
                  </a:lnTo>
                  <a:lnTo>
                    <a:pt x="2357447" y="142875"/>
                  </a:lnTo>
                  <a:cubicBezTo>
                    <a:pt x="2475624" y="142875"/>
                    <a:pt x="2571760" y="239020"/>
                    <a:pt x="2571760" y="357188"/>
                  </a:cubicBezTo>
                  <a:lnTo>
                    <a:pt x="2571760" y="785803"/>
                  </a:lnTo>
                  <a:lnTo>
                    <a:pt x="2384927" y="785803"/>
                  </a:lnTo>
                  <a:lnTo>
                    <a:pt x="2384927" y="1003221"/>
                  </a:lnTo>
                  <a:cubicBezTo>
                    <a:pt x="2273560" y="1029967"/>
                    <a:pt x="2168176" y="1073649"/>
                    <a:pt x="2070373" y="1133599"/>
                  </a:cubicBezTo>
                  <a:lnTo>
                    <a:pt x="1916573" y="979808"/>
                  </a:lnTo>
                  <a:lnTo>
                    <a:pt x="1551327" y="1345063"/>
                  </a:lnTo>
                  <a:lnTo>
                    <a:pt x="1705118" y="1498854"/>
                  </a:lnTo>
                  <a:cubicBezTo>
                    <a:pt x="1645148" y="1596695"/>
                    <a:pt x="1601457" y="1702089"/>
                    <a:pt x="1574730" y="1813398"/>
                  </a:cubicBezTo>
                  <a:lnTo>
                    <a:pt x="1357313" y="1813398"/>
                  </a:lnTo>
                  <a:lnTo>
                    <a:pt x="1357313" y="2329948"/>
                  </a:lnTo>
                  <a:lnTo>
                    <a:pt x="1574721" y="2329948"/>
                  </a:lnTo>
                  <a:cubicBezTo>
                    <a:pt x="1601467" y="2441305"/>
                    <a:pt x="1645158" y="2546699"/>
                    <a:pt x="1705108" y="2644483"/>
                  </a:cubicBezTo>
                  <a:lnTo>
                    <a:pt x="1551318" y="2798283"/>
                  </a:lnTo>
                  <a:lnTo>
                    <a:pt x="1916573" y="3163538"/>
                  </a:lnTo>
                  <a:lnTo>
                    <a:pt x="2070373" y="3009738"/>
                  </a:lnTo>
                  <a:cubicBezTo>
                    <a:pt x="2168214" y="3069727"/>
                    <a:pt x="2273608" y="3113418"/>
                    <a:pt x="2384927" y="3140145"/>
                  </a:cubicBezTo>
                  <a:lnTo>
                    <a:pt x="2384927" y="3357563"/>
                  </a:lnTo>
                  <a:lnTo>
                    <a:pt x="2571760" y="3357563"/>
                  </a:lnTo>
                  <a:lnTo>
                    <a:pt x="2571760" y="3876685"/>
                  </a:lnTo>
                  <a:close/>
                  <a:moveTo>
                    <a:pt x="3583534" y="2245614"/>
                  </a:moveTo>
                  <a:cubicBezTo>
                    <a:pt x="3559159" y="2378297"/>
                    <a:pt x="3507839" y="2502094"/>
                    <a:pt x="3431010" y="2613565"/>
                  </a:cubicBezTo>
                  <a:lnTo>
                    <a:pt x="3397244" y="2662552"/>
                  </a:lnTo>
                  <a:lnTo>
                    <a:pt x="3533004" y="2798312"/>
                  </a:lnTo>
                  <a:lnTo>
                    <a:pt x="3369802" y="2961513"/>
                  </a:lnTo>
                  <a:lnTo>
                    <a:pt x="3234043" y="2825753"/>
                  </a:lnTo>
                  <a:lnTo>
                    <a:pt x="3185055" y="2859529"/>
                  </a:lnTo>
                  <a:cubicBezTo>
                    <a:pt x="3073660" y="2936319"/>
                    <a:pt x="2949864" y="2987621"/>
                    <a:pt x="2817105" y="3012043"/>
                  </a:cubicBezTo>
                  <a:lnTo>
                    <a:pt x="2758583" y="3022797"/>
                  </a:lnTo>
                  <a:lnTo>
                    <a:pt x="2758583" y="3214688"/>
                  </a:lnTo>
                  <a:lnTo>
                    <a:pt x="2527783" y="3214688"/>
                  </a:lnTo>
                  <a:lnTo>
                    <a:pt x="2527783" y="3022778"/>
                  </a:lnTo>
                  <a:lnTo>
                    <a:pt x="2469252" y="3012024"/>
                  </a:lnTo>
                  <a:cubicBezTo>
                    <a:pt x="2336587" y="2987650"/>
                    <a:pt x="2212791" y="2936339"/>
                    <a:pt x="2101301" y="2859491"/>
                  </a:cubicBezTo>
                  <a:lnTo>
                    <a:pt x="2052314" y="2825734"/>
                  </a:lnTo>
                  <a:lnTo>
                    <a:pt x="1916554" y="2961504"/>
                  </a:lnTo>
                  <a:lnTo>
                    <a:pt x="1753352" y="2798302"/>
                  </a:lnTo>
                  <a:lnTo>
                    <a:pt x="1889112" y="2662523"/>
                  </a:lnTo>
                  <a:lnTo>
                    <a:pt x="1855346" y="2613536"/>
                  </a:lnTo>
                  <a:cubicBezTo>
                    <a:pt x="1778556" y="2502141"/>
                    <a:pt x="1727244" y="2378355"/>
                    <a:pt x="1702832" y="2245595"/>
                  </a:cubicBezTo>
                  <a:lnTo>
                    <a:pt x="1692069" y="2187073"/>
                  </a:lnTo>
                  <a:lnTo>
                    <a:pt x="1500188" y="2187073"/>
                  </a:lnTo>
                  <a:lnTo>
                    <a:pt x="1500188" y="1956273"/>
                  </a:lnTo>
                  <a:lnTo>
                    <a:pt x="1692097" y="1956273"/>
                  </a:lnTo>
                  <a:lnTo>
                    <a:pt x="1702851" y="1897742"/>
                  </a:lnTo>
                  <a:cubicBezTo>
                    <a:pt x="1727225" y="1765068"/>
                    <a:pt x="1778537" y="1641281"/>
                    <a:pt x="1855375" y="1529791"/>
                  </a:cubicBezTo>
                  <a:lnTo>
                    <a:pt x="1889131" y="1480804"/>
                  </a:lnTo>
                  <a:lnTo>
                    <a:pt x="1753372" y="1345044"/>
                  </a:lnTo>
                  <a:lnTo>
                    <a:pt x="1916563" y="1181843"/>
                  </a:lnTo>
                  <a:lnTo>
                    <a:pt x="2052333" y="1317612"/>
                  </a:lnTo>
                  <a:lnTo>
                    <a:pt x="2101320" y="1283837"/>
                  </a:lnTo>
                  <a:cubicBezTo>
                    <a:pt x="2212724" y="1207037"/>
                    <a:pt x="2336521" y="1155725"/>
                    <a:pt x="2469261" y="1131332"/>
                  </a:cubicBezTo>
                  <a:lnTo>
                    <a:pt x="2527792" y="1120569"/>
                  </a:lnTo>
                  <a:lnTo>
                    <a:pt x="2527792" y="928678"/>
                  </a:lnTo>
                  <a:lnTo>
                    <a:pt x="2758592" y="928678"/>
                  </a:lnTo>
                  <a:lnTo>
                    <a:pt x="2758592" y="1120597"/>
                  </a:lnTo>
                  <a:lnTo>
                    <a:pt x="2817124" y="1131351"/>
                  </a:lnTo>
                  <a:cubicBezTo>
                    <a:pt x="2949788" y="1155725"/>
                    <a:pt x="3073584" y="1207027"/>
                    <a:pt x="3185065" y="1283865"/>
                  </a:cubicBezTo>
                  <a:lnTo>
                    <a:pt x="3234052" y="1317622"/>
                  </a:lnTo>
                  <a:lnTo>
                    <a:pt x="3369812" y="1181862"/>
                  </a:lnTo>
                  <a:lnTo>
                    <a:pt x="3533004" y="1345054"/>
                  </a:lnTo>
                  <a:lnTo>
                    <a:pt x="3397244" y="1480814"/>
                  </a:lnTo>
                  <a:lnTo>
                    <a:pt x="3431010" y="1529810"/>
                  </a:lnTo>
                  <a:cubicBezTo>
                    <a:pt x="3507819" y="1641234"/>
                    <a:pt x="3559140" y="1765030"/>
                    <a:pt x="3583534" y="1897761"/>
                  </a:cubicBezTo>
                  <a:lnTo>
                    <a:pt x="3594287" y="1956292"/>
                  </a:lnTo>
                  <a:lnTo>
                    <a:pt x="3786188" y="1956292"/>
                  </a:lnTo>
                  <a:lnTo>
                    <a:pt x="3786188" y="2187092"/>
                  </a:lnTo>
                  <a:lnTo>
                    <a:pt x="3594287" y="2187092"/>
                  </a:lnTo>
                  <a:close/>
                </a:path>
              </a:pathLst>
            </a:custGeom>
            <a:grpFill/>
            <a:ln w="9525" cap="flat">
              <a:noFill/>
              <a:prstDash val="solid"/>
              <a:miter/>
            </a:ln>
          </p:spPr>
          <p:txBody>
            <a:bodyPr rtlCol="0" anchor="ctr"/>
            <a:lstStyle/>
            <a:p>
              <a:endParaRPr lang="en-PH"/>
            </a:p>
          </p:txBody>
        </p:sp>
      </p:grpSp>
      <p:pic>
        <p:nvPicPr>
          <p:cNvPr id="30" name="Graphic 29">
            <a:extLst>
              <a:ext uri="{FF2B5EF4-FFF2-40B4-BE49-F238E27FC236}">
                <a16:creationId xmlns:a16="http://schemas.microsoft.com/office/drawing/2014/main" id="{9BDBB672-F778-4853-9390-81F367773E1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076250" y="2362498"/>
            <a:ext cx="395251" cy="395251"/>
          </a:xfrm>
          <a:prstGeom prst="rect">
            <a:avLst/>
          </a:prstGeom>
        </p:spPr>
      </p:pic>
      <p:cxnSp>
        <p:nvCxnSpPr>
          <p:cNvPr id="31" name="Straight Connector 30">
            <a:extLst>
              <a:ext uri="{FF2B5EF4-FFF2-40B4-BE49-F238E27FC236}">
                <a16:creationId xmlns:a16="http://schemas.microsoft.com/office/drawing/2014/main" id="{2EECA144-1571-4873-86DA-3AB1B7C18C46}"/>
              </a:ext>
            </a:extLst>
          </p:cNvPr>
          <p:cNvCxnSpPr>
            <a:cxnSpLocks/>
          </p:cNvCxnSpPr>
          <p:nvPr/>
        </p:nvCxnSpPr>
        <p:spPr>
          <a:xfrm>
            <a:off x="342900" y="6050053"/>
            <a:ext cx="899024" cy="0"/>
          </a:xfrm>
          <a:prstGeom prst="line">
            <a:avLst/>
          </a:prstGeom>
          <a:ln w="25400">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32" name="TextBox 31">
            <a:extLst>
              <a:ext uri="{FF2B5EF4-FFF2-40B4-BE49-F238E27FC236}">
                <a16:creationId xmlns:a16="http://schemas.microsoft.com/office/drawing/2014/main" id="{C1B8E4FC-0F83-4FC2-91B3-262D1C67E7C3}"/>
              </a:ext>
            </a:extLst>
          </p:cNvPr>
          <p:cNvSpPr txBox="1"/>
          <p:nvPr/>
        </p:nvSpPr>
        <p:spPr>
          <a:xfrm>
            <a:off x="342900" y="5383957"/>
            <a:ext cx="1476757" cy="492443"/>
          </a:xfrm>
          <a:prstGeom prst="rect">
            <a:avLst/>
          </a:prstGeom>
          <a:noFill/>
        </p:spPr>
        <p:txBody>
          <a:bodyPr wrap="square" lIns="0" tIns="0" rIns="0" bIns="0" rtlCol="0">
            <a:spAutoFit/>
          </a:bodyPr>
          <a:lstStyle/>
          <a:p>
            <a:pPr>
              <a:spcBef>
                <a:spcPts val="400"/>
              </a:spcBef>
              <a:buClr>
                <a:schemeClr val="accent1"/>
              </a:buClr>
            </a:pPr>
            <a:r>
              <a:rPr lang="en-US" sz="1600" b="1" dirty="0">
                <a:cs typeface="Segoe UI" panose="020B0502040204020203" pitchFamily="34" charset="0"/>
              </a:rPr>
              <a:t>Detectable Motor Faults</a:t>
            </a:r>
          </a:p>
        </p:txBody>
      </p:sp>
      <p:sp>
        <p:nvSpPr>
          <p:cNvPr id="33" name="TextBox 32">
            <a:extLst>
              <a:ext uri="{FF2B5EF4-FFF2-40B4-BE49-F238E27FC236}">
                <a16:creationId xmlns:a16="http://schemas.microsoft.com/office/drawing/2014/main" id="{BE8D0357-3B6E-485F-8B50-76CEEB357124}"/>
              </a:ext>
            </a:extLst>
          </p:cNvPr>
          <p:cNvSpPr txBox="1"/>
          <p:nvPr/>
        </p:nvSpPr>
        <p:spPr>
          <a:xfrm>
            <a:off x="2288263" y="5203355"/>
            <a:ext cx="1360569" cy="461665"/>
          </a:xfrm>
          <a:prstGeom prst="rect">
            <a:avLst/>
          </a:prstGeom>
          <a:noFill/>
        </p:spPr>
        <p:txBody>
          <a:bodyPr wrap="square" lIns="0" tIns="0" rIns="0" bIns="0" rtlCol="0" anchor="ctr">
            <a:spAutoFit/>
          </a:bodyPr>
          <a:lstStyle/>
          <a:p>
            <a:pPr>
              <a:buClr>
                <a:schemeClr val="accent1"/>
              </a:buClr>
            </a:pPr>
            <a:r>
              <a:rPr lang="en-US" sz="1000" b="1" dirty="0">
                <a:cs typeface="Segoe UI" panose="020B0502040204020203" pitchFamily="34" charset="0"/>
              </a:rPr>
              <a:t>Power system</a:t>
            </a:r>
          </a:p>
          <a:p>
            <a:pPr>
              <a:buClr>
                <a:schemeClr val="accent1"/>
              </a:buClr>
            </a:pPr>
            <a:r>
              <a:rPr lang="en-US" sz="1000" dirty="0">
                <a:cs typeface="Segoe UI" panose="020B0502040204020203" pitchFamily="34" charset="0"/>
              </a:rPr>
              <a:t>Asymmetry in motor currents</a:t>
            </a:r>
          </a:p>
        </p:txBody>
      </p:sp>
      <p:sp>
        <p:nvSpPr>
          <p:cNvPr id="34" name="Rectangle 33">
            <a:extLst>
              <a:ext uri="{FF2B5EF4-FFF2-40B4-BE49-F238E27FC236}">
                <a16:creationId xmlns:a16="http://schemas.microsoft.com/office/drawing/2014/main" id="{123DE05D-85CF-4770-87C8-0DC9F57D7D50}"/>
              </a:ext>
            </a:extLst>
          </p:cNvPr>
          <p:cNvSpPr/>
          <p:nvPr/>
        </p:nvSpPr>
        <p:spPr>
          <a:xfrm>
            <a:off x="1852788" y="5297027"/>
            <a:ext cx="274320" cy="274320"/>
          </a:xfrm>
          <a:prstGeom prst="rect">
            <a:avLst/>
          </a:prstGeom>
          <a:solidFill>
            <a:schemeClr val="accent2"/>
          </a:solidFill>
          <a:ln>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PH"/>
          </a:p>
        </p:txBody>
      </p:sp>
      <p:sp>
        <p:nvSpPr>
          <p:cNvPr id="35" name="TextBox 34">
            <a:extLst>
              <a:ext uri="{FF2B5EF4-FFF2-40B4-BE49-F238E27FC236}">
                <a16:creationId xmlns:a16="http://schemas.microsoft.com/office/drawing/2014/main" id="{AE97239A-4AA8-4264-8392-D0758715A641}"/>
              </a:ext>
            </a:extLst>
          </p:cNvPr>
          <p:cNvSpPr txBox="1"/>
          <p:nvPr/>
        </p:nvSpPr>
        <p:spPr>
          <a:xfrm>
            <a:off x="2288263" y="5829802"/>
            <a:ext cx="1360569" cy="461665"/>
          </a:xfrm>
          <a:prstGeom prst="rect">
            <a:avLst/>
          </a:prstGeom>
          <a:noFill/>
        </p:spPr>
        <p:txBody>
          <a:bodyPr wrap="square" lIns="0" tIns="0" rIns="0" bIns="0" rtlCol="0" anchor="ctr">
            <a:spAutoFit/>
          </a:bodyPr>
          <a:lstStyle/>
          <a:p>
            <a:pPr>
              <a:buClr>
                <a:schemeClr val="accent1"/>
              </a:buClr>
            </a:pPr>
            <a:r>
              <a:rPr lang="en-US" sz="1000" b="1" dirty="0">
                <a:cs typeface="Segoe UI" panose="020B0502040204020203" pitchFamily="34" charset="0"/>
              </a:rPr>
              <a:t>Stator winding</a:t>
            </a:r>
          </a:p>
          <a:p>
            <a:pPr>
              <a:buClr>
                <a:schemeClr val="accent1"/>
              </a:buClr>
            </a:pPr>
            <a:r>
              <a:rPr lang="en-US" sz="1000" dirty="0">
                <a:cs typeface="Segoe UI" panose="020B0502040204020203" pitchFamily="34" charset="0"/>
              </a:rPr>
              <a:t>Stator resistance variation</a:t>
            </a:r>
          </a:p>
        </p:txBody>
      </p:sp>
      <p:sp>
        <p:nvSpPr>
          <p:cNvPr id="36" name="Rectangle 35">
            <a:extLst>
              <a:ext uri="{FF2B5EF4-FFF2-40B4-BE49-F238E27FC236}">
                <a16:creationId xmlns:a16="http://schemas.microsoft.com/office/drawing/2014/main" id="{59540A92-8EDD-419B-9816-8646C8D92DB9}"/>
              </a:ext>
            </a:extLst>
          </p:cNvPr>
          <p:cNvSpPr/>
          <p:nvPr/>
        </p:nvSpPr>
        <p:spPr>
          <a:xfrm>
            <a:off x="1852788" y="5923474"/>
            <a:ext cx="274320" cy="274320"/>
          </a:xfrm>
          <a:prstGeom prst="rect">
            <a:avLst/>
          </a:prstGeom>
          <a:solidFill>
            <a:schemeClr val="accent2"/>
          </a:solidFill>
          <a:ln>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PH"/>
          </a:p>
        </p:txBody>
      </p:sp>
      <p:sp>
        <p:nvSpPr>
          <p:cNvPr id="37" name="TextBox 36">
            <a:extLst>
              <a:ext uri="{FF2B5EF4-FFF2-40B4-BE49-F238E27FC236}">
                <a16:creationId xmlns:a16="http://schemas.microsoft.com/office/drawing/2014/main" id="{D72B8150-B224-44AA-86BB-C2C666B4FEE4}"/>
              </a:ext>
            </a:extLst>
          </p:cNvPr>
          <p:cNvSpPr txBox="1"/>
          <p:nvPr/>
        </p:nvSpPr>
        <p:spPr>
          <a:xfrm>
            <a:off x="4282155" y="5220083"/>
            <a:ext cx="1360569" cy="461665"/>
          </a:xfrm>
          <a:prstGeom prst="rect">
            <a:avLst/>
          </a:prstGeom>
          <a:noFill/>
        </p:spPr>
        <p:txBody>
          <a:bodyPr wrap="square" lIns="0" tIns="0" rIns="0" bIns="0" rtlCol="0" anchor="ctr">
            <a:spAutoFit/>
          </a:bodyPr>
          <a:lstStyle/>
          <a:p>
            <a:pPr>
              <a:buClr>
                <a:schemeClr val="accent1"/>
              </a:buClr>
            </a:pPr>
            <a:r>
              <a:rPr lang="en-US" sz="1000" b="1" dirty="0">
                <a:cs typeface="Segoe UI" panose="020B0502040204020203" pitchFamily="34" charset="0"/>
              </a:rPr>
              <a:t>Rotor</a:t>
            </a:r>
          </a:p>
          <a:p>
            <a:pPr>
              <a:buClr>
                <a:schemeClr val="accent1"/>
              </a:buClr>
            </a:pPr>
            <a:r>
              <a:rPr lang="en-US" sz="1000" dirty="0">
                <a:cs typeface="Segoe UI" panose="020B0502040204020203" pitchFamily="34" charset="0"/>
              </a:rPr>
              <a:t>Rotor resistance variation</a:t>
            </a:r>
          </a:p>
        </p:txBody>
      </p:sp>
      <p:sp>
        <p:nvSpPr>
          <p:cNvPr id="38" name="Rectangle 37">
            <a:extLst>
              <a:ext uri="{FF2B5EF4-FFF2-40B4-BE49-F238E27FC236}">
                <a16:creationId xmlns:a16="http://schemas.microsoft.com/office/drawing/2014/main" id="{EAC8AFF7-2435-44B6-8A64-36A0BA852DED}"/>
              </a:ext>
            </a:extLst>
          </p:cNvPr>
          <p:cNvSpPr/>
          <p:nvPr/>
        </p:nvSpPr>
        <p:spPr>
          <a:xfrm>
            <a:off x="3846680" y="5313755"/>
            <a:ext cx="274320" cy="274320"/>
          </a:xfrm>
          <a:prstGeom prst="rect">
            <a:avLst/>
          </a:prstGeom>
          <a:solidFill>
            <a:schemeClr val="accent2"/>
          </a:solidFill>
          <a:ln>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PH"/>
          </a:p>
        </p:txBody>
      </p:sp>
      <p:sp>
        <p:nvSpPr>
          <p:cNvPr id="39" name="TextBox 38">
            <a:extLst>
              <a:ext uri="{FF2B5EF4-FFF2-40B4-BE49-F238E27FC236}">
                <a16:creationId xmlns:a16="http://schemas.microsoft.com/office/drawing/2014/main" id="{B38F21AD-B00C-4E4A-8182-5FD5BCC87939}"/>
              </a:ext>
            </a:extLst>
          </p:cNvPr>
          <p:cNvSpPr txBox="1"/>
          <p:nvPr/>
        </p:nvSpPr>
        <p:spPr>
          <a:xfrm>
            <a:off x="4282155" y="5829802"/>
            <a:ext cx="1360569" cy="461665"/>
          </a:xfrm>
          <a:prstGeom prst="rect">
            <a:avLst/>
          </a:prstGeom>
          <a:noFill/>
        </p:spPr>
        <p:txBody>
          <a:bodyPr wrap="square" lIns="0" tIns="0" rIns="0" bIns="0" rtlCol="0" anchor="ctr">
            <a:spAutoFit/>
          </a:bodyPr>
          <a:lstStyle/>
          <a:p>
            <a:pPr>
              <a:buClr>
                <a:schemeClr val="accent1"/>
              </a:buClr>
            </a:pPr>
            <a:r>
              <a:rPr lang="en-US" sz="1000" b="1" dirty="0">
                <a:cs typeface="Segoe UI" panose="020B0502040204020203" pitchFamily="34" charset="0"/>
              </a:rPr>
              <a:t>Motor shaft/Balance</a:t>
            </a:r>
          </a:p>
          <a:p>
            <a:pPr>
              <a:buClr>
                <a:schemeClr val="accent1"/>
              </a:buClr>
            </a:pPr>
            <a:r>
              <a:rPr lang="en-US" sz="1000" dirty="0">
                <a:cs typeface="Segoe UI" panose="020B0502040204020203" pitchFamily="34" charset="0"/>
              </a:rPr>
              <a:t>Gravity center displacement</a:t>
            </a:r>
          </a:p>
        </p:txBody>
      </p:sp>
      <p:sp>
        <p:nvSpPr>
          <p:cNvPr id="40" name="Rectangle 39">
            <a:extLst>
              <a:ext uri="{FF2B5EF4-FFF2-40B4-BE49-F238E27FC236}">
                <a16:creationId xmlns:a16="http://schemas.microsoft.com/office/drawing/2014/main" id="{7087FE4D-DF59-4CED-B08D-E12D607FDED0}"/>
              </a:ext>
            </a:extLst>
          </p:cNvPr>
          <p:cNvSpPr/>
          <p:nvPr/>
        </p:nvSpPr>
        <p:spPr>
          <a:xfrm>
            <a:off x="3846680" y="5923474"/>
            <a:ext cx="274320" cy="274320"/>
          </a:xfrm>
          <a:prstGeom prst="rect">
            <a:avLst/>
          </a:prstGeom>
          <a:solidFill>
            <a:schemeClr val="accent2"/>
          </a:solidFill>
          <a:ln>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PH"/>
          </a:p>
        </p:txBody>
      </p:sp>
      <p:sp>
        <p:nvSpPr>
          <p:cNvPr id="41" name="TextBox 40">
            <a:extLst>
              <a:ext uri="{FF2B5EF4-FFF2-40B4-BE49-F238E27FC236}">
                <a16:creationId xmlns:a16="http://schemas.microsoft.com/office/drawing/2014/main" id="{B1095F37-BABE-409E-A16E-4BC9A0B66F40}"/>
              </a:ext>
            </a:extLst>
          </p:cNvPr>
          <p:cNvSpPr txBox="1"/>
          <p:nvPr/>
        </p:nvSpPr>
        <p:spPr>
          <a:xfrm>
            <a:off x="6392865" y="5209236"/>
            <a:ext cx="1360569" cy="461665"/>
          </a:xfrm>
          <a:prstGeom prst="rect">
            <a:avLst/>
          </a:prstGeom>
          <a:noFill/>
        </p:spPr>
        <p:txBody>
          <a:bodyPr wrap="square" lIns="0" tIns="0" rIns="0" bIns="0" rtlCol="0" anchor="ctr">
            <a:spAutoFit/>
          </a:bodyPr>
          <a:lstStyle/>
          <a:p>
            <a:pPr>
              <a:buClr>
                <a:schemeClr val="accent1"/>
              </a:buClr>
            </a:pPr>
            <a:r>
              <a:rPr lang="en-US" sz="1000" b="1" dirty="0">
                <a:cs typeface="Segoe UI" panose="020B0502040204020203" pitchFamily="34" charset="0"/>
              </a:rPr>
              <a:t>Eccentricity</a:t>
            </a:r>
          </a:p>
          <a:p>
            <a:pPr>
              <a:buClr>
                <a:schemeClr val="accent1"/>
              </a:buClr>
            </a:pPr>
            <a:r>
              <a:rPr lang="en-US" sz="1000" dirty="0">
                <a:cs typeface="Segoe UI" panose="020B0502040204020203" pitchFamily="34" charset="0"/>
              </a:rPr>
              <a:t>Stator/rotor concentricity issue</a:t>
            </a:r>
          </a:p>
        </p:txBody>
      </p:sp>
      <p:sp>
        <p:nvSpPr>
          <p:cNvPr id="42" name="Rectangle 41">
            <a:extLst>
              <a:ext uri="{FF2B5EF4-FFF2-40B4-BE49-F238E27FC236}">
                <a16:creationId xmlns:a16="http://schemas.microsoft.com/office/drawing/2014/main" id="{E1187FA4-1654-410C-A373-ED6D2DFD84AB}"/>
              </a:ext>
            </a:extLst>
          </p:cNvPr>
          <p:cNvSpPr/>
          <p:nvPr/>
        </p:nvSpPr>
        <p:spPr>
          <a:xfrm>
            <a:off x="5957390" y="5302908"/>
            <a:ext cx="274320" cy="274320"/>
          </a:xfrm>
          <a:prstGeom prst="rect">
            <a:avLst/>
          </a:prstGeom>
          <a:solidFill>
            <a:schemeClr val="accent2"/>
          </a:solidFill>
          <a:ln>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PH"/>
          </a:p>
        </p:txBody>
      </p:sp>
      <p:sp>
        <p:nvSpPr>
          <p:cNvPr id="43" name="TextBox 42">
            <a:extLst>
              <a:ext uri="{FF2B5EF4-FFF2-40B4-BE49-F238E27FC236}">
                <a16:creationId xmlns:a16="http://schemas.microsoft.com/office/drawing/2014/main" id="{85E3EA24-5351-4342-92BB-F1641510F17F}"/>
              </a:ext>
            </a:extLst>
          </p:cNvPr>
          <p:cNvSpPr txBox="1"/>
          <p:nvPr/>
        </p:nvSpPr>
        <p:spPr>
          <a:xfrm>
            <a:off x="6392865" y="5907227"/>
            <a:ext cx="1360569" cy="307777"/>
          </a:xfrm>
          <a:prstGeom prst="rect">
            <a:avLst/>
          </a:prstGeom>
          <a:noFill/>
        </p:spPr>
        <p:txBody>
          <a:bodyPr wrap="square" lIns="0" tIns="0" rIns="0" bIns="0" rtlCol="0" anchor="ctr">
            <a:spAutoFit/>
          </a:bodyPr>
          <a:lstStyle/>
          <a:p>
            <a:pPr>
              <a:buClr>
                <a:schemeClr val="accent1"/>
              </a:buClr>
            </a:pPr>
            <a:r>
              <a:rPr lang="en-US" sz="1000" b="1" dirty="0">
                <a:cs typeface="Segoe UI" panose="020B0502040204020203" pitchFamily="34" charset="0"/>
              </a:rPr>
              <a:t>Alignment</a:t>
            </a:r>
          </a:p>
          <a:p>
            <a:pPr>
              <a:buClr>
                <a:schemeClr val="accent1"/>
              </a:buClr>
            </a:pPr>
            <a:r>
              <a:rPr lang="en-US" sz="1000" dirty="0">
                <a:cs typeface="Segoe UI" panose="020B0502040204020203" pitchFamily="34" charset="0"/>
              </a:rPr>
              <a:t>Motor/load misaligned</a:t>
            </a:r>
          </a:p>
        </p:txBody>
      </p:sp>
      <p:sp>
        <p:nvSpPr>
          <p:cNvPr id="44" name="Rectangle 43">
            <a:extLst>
              <a:ext uri="{FF2B5EF4-FFF2-40B4-BE49-F238E27FC236}">
                <a16:creationId xmlns:a16="http://schemas.microsoft.com/office/drawing/2014/main" id="{984C5C4F-FA02-4EA7-9FD5-633FC74B5715}"/>
              </a:ext>
            </a:extLst>
          </p:cNvPr>
          <p:cNvSpPr/>
          <p:nvPr/>
        </p:nvSpPr>
        <p:spPr>
          <a:xfrm>
            <a:off x="5957390" y="5923955"/>
            <a:ext cx="274320" cy="274320"/>
          </a:xfrm>
          <a:prstGeom prst="rect">
            <a:avLst/>
          </a:prstGeom>
          <a:solidFill>
            <a:schemeClr val="accent2"/>
          </a:solidFill>
          <a:ln>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PH"/>
          </a:p>
        </p:txBody>
      </p:sp>
      <p:sp>
        <p:nvSpPr>
          <p:cNvPr id="45" name="TextBox 44">
            <a:extLst>
              <a:ext uri="{FF2B5EF4-FFF2-40B4-BE49-F238E27FC236}">
                <a16:creationId xmlns:a16="http://schemas.microsoft.com/office/drawing/2014/main" id="{B1C85216-7031-4716-B39D-885C22D46948}"/>
              </a:ext>
            </a:extLst>
          </p:cNvPr>
          <p:cNvSpPr txBox="1"/>
          <p:nvPr/>
        </p:nvSpPr>
        <p:spPr>
          <a:xfrm>
            <a:off x="8485018" y="5209236"/>
            <a:ext cx="1360569" cy="461665"/>
          </a:xfrm>
          <a:prstGeom prst="rect">
            <a:avLst/>
          </a:prstGeom>
          <a:noFill/>
        </p:spPr>
        <p:txBody>
          <a:bodyPr wrap="square" lIns="0" tIns="0" rIns="0" bIns="0" rtlCol="0" anchor="ctr">
            <a:spAutoFit/>
          </a:bodyPr>
          <a:lstStyle/>
          <a:p>
            <a:pPr>
              <a:buClr>
                <a:schemeClr val="accent1"/>
              </a:buClr>
            </a:pPr>
            <a:r>
              <a:rPr lang="en-US" sz="1000" b="1" dirty="0">
                <a:cs typeface="Segoe UI" panose="020B0502040204020203" pitchFamily="34" charset="0"/>
              </a:rPr>
              <a:t>Cooling system</a:t>
            </a:r>
          </a:p>
          <a:p>
            <a:pPr>
              <a:buClr>
                <a:schemeClr val="accent1"/>
              </a:buClr>
            </a:pPr>
            <a:r>
              <a:rPr lang="en-US" sz="1000" dirty="0">
                <a:cs typeface="Segoe UI" panose="020B0502040204020203" pitchFamily="34" charset="0"/>
              </a:rPr>
              <a:t>Motor cooling system problem</a:t>
            </a:r>
          </a:p>
        </p:txBody>
      </p:sp>
      <p:sp>
        <p:nvSpPr>
          <p:cNvPr id="46" name="Rectangle 45">
            <a:extLst>
              <a:ext uri="{FF2B5EF4-FFF2-40B4-BE49-F238E27FC236}">
                <a16:creationId xmlns:a16="http://schemas.microsoft.com/office/drawing/2014/main" id="{53D1B2DF-60A4-4E5B-A486-A0D573E32297}"/>
              </a:ext>
            </a:extLst>
          </p:cNvPr>
          <p:cNvSpPr/>
          <p:nvPr/>
        </p:nvSpPr>
        <p:spPr>
          <a:xfrm>
            <a:off x="8049543" y="5302908"/>
            <a:ext cx="274320" cy="274320"/>
          </a:xfrm>
          <a:prstGeom prst="rect">
            <a:avLst/>
          </a:prstGeom>
          <a:solidFill>
            <a:schemeClr val="accent2"/>
          </a:solidFill>
          <a:ln>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PH"/>
          </a:p>
        </p:txBody>
      </p:sp>
      <p:sp>
        <p:nvSpPr>
          <p:cNvPr id="47" name="TextBox 46">
            <a:extLst>
              <a:ext uri="{FF2B5EF4-FFF2-40B4-BE49-F238E27FC236}">
                <a16:creationId xmlns:a16="http://schemas.microsoft.com/office/drawing/2014/main" id="{8FECD8AA-3922-4572-B206-AD3EB78ED43F}"/>
              </a:ext>
            </a:extLst>
          </p:cNvPr>
          <p:cNvSpPr txBox="1"/>
          <p:nvPr/>
        </p:nvSpPr>
        <p:spPr>
          <a:xfrm>
            <a:off x="8485018" y="5890017"/>
            <a:ext cx="1360569" cy="307777"/>
          </a:xfrm>
          <a:prstGeom prst="rect">
            <a:avLst/>
          </a:prstGeom>
          <a:noFill/>
        </p:spPr>
        <p:txBody>
          <a:bodyPr wrap="square" lIns="0" tIns="0" rIns="0" bIns="0" rtlCol="0" anchor="ctr">
            <a:spAutoFit/>
          </a:bodyPr>
          <a:lstStyle/>
          <a:p>
            <a:pPr>
              <a:buClr>
                <a:schemeClr val="accent1"/>
              </a:buClr>
            </a:pPr>
            <a:r>
              <a:rPr lang="en-US" sz="1000" b="1" dirty="0">
                <a:cs typeface="Segoe UI" panose="020B0502040204020203" pitchFamily="34" charset="0"/>
              </a:rPr>
              <a:t>Soft/Loose foot</a:t>
            </a:r>
          </a:p>
          <a:p>
            <a:pPr>
              <a:buClr>
                <a:schemeClr val="accent1"/>
              </a:buClr>
            </a:pPr>
            <a:r>
              <a:rPr lang="en-US" sz="1000" dirty="0">
                <a:cs typeface="Segoe UI" panose="020B0502040204020203" pitchFamily="34" charset="0"/>
              </a:rPr>
              <a:t>Fixing system problems</a:t>
            </a:r>
          </a:p>
        </p:txBody>
      </p:sp>
      <p:sp>
        <p:nvSpPr>
          <p:cNvPr id="48" name="Rectangle 47">
            <a:extLst>
              <a:ext uri="{FF2B5EF4-FFF2-40B4-BE49-F238E27FC236}">
                <a16:creationId xmlns:a16="http://schemas.microsoft.com/office/drawing/2014/main" id="{5E70CCB5-3C8E-4075-9F29-6C5D9321AA43}"/>
              </a:ext>
            </a:extLst>
          </p:cNvPr>
          <p:cNvSpPr/>
          <p:nvPr/>
        </p:nvSpPr>
        <p:spPr>
          <a:xfrm>
            <a:off x="8049543" y="5906745"/>
            <a:ext cx="274320" cy="274320"/>
          </a:xfrm>
          <a:prstGeom prst="rect">
            <a:avLst/>
          </a:prstGeom>
          <a:solidFill>
            <a:schemeClr val="accent2"/>
          </a:solidFill>
          <a:ln>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PH"/>
          </a:p>
        </p:txBody>
      </p:sp>
      <p:sp>
        <p:nvSpPr>
          <p:cNvPr id="49" name="TextBox 48">
            <a:extLst>
              <a:ext uri="{FF2B5EF4-FFF2-40B4-BE49-F238E27FC236}">
                <a16:creationId xmlns:a16="http://schemas.microsoft.com/office/drawing/2014/main" id="{56B7E102-B27D-4687-B4C0-E3EFDCEBA2F2}"/>
              </a:ext>
            </a:extLst>
          </p:cNvPr>
          <p:cNvSpPr txBox="1"/>
          <p:nvPr/>
        </p:nvSpPr>
        <p:spPr>
          <a:xfrm>
            <a:off x="10488531" y="5197473"/>
            <a:ext cx="1360569" cy="461665"/>
          </a:xfrm>
          <a:prstGeom prst="rect">
            <a:avLst/>
          </a:prstGeom>
          <a:noFill/>
        </p:spPr>
        <p:txBody>
          <a:bodyPr wrap="square" lIns="0" tIns="0" rIns="0" bIns="0" rtlCol="0" anchor="ctr">
            <a:spAutoFit/>
          </a:bodyPr>
          <a:lstStyle/>
          <a:p>
            <a:pPr>
              <a:buClr>
                <a:schemeClr val="accent1"/>
              </a:buClr>
            </a:pPr>
            <a:r>
              <a:rPr lang="en-US" sz="1000" b="1" dirty="0">
                <a:cs typeface="Segoe UI" panose="020B0502040204020203" pitchFamily="34" charset="0"/>
              </a:rPr>
              <a:t>Bearing</a:t>
            </a:r>
          </a:p>
          <a:p>
            <a:pPr>
              <a:buClr>
                <a:schemeClr val="accent1"/>
              </a:buClr>
            </a:pPr>
            <a:r>
              <a:rPr lang="en-US" sz="1000" dirty="0">
                <a:cs typeface="Segoe UI" panose="020B0502040204020203" pitchFamily="34" charset="0"/>
              </a:rPr>
              <a:t>Failures/defects in bearing</a:t>
            </a:r>
          </a:p>
        </p:txBody>
      </p:sp>
      <p:sp>
        <p:nvSpPr>
          <p:cNvPr id="50" name="Rectangle 49">
            <a:extLst>
              <a:ext uri="{FF2B5EF4-FFF2-40B4-BE49-F238E27FC236}">
                <a16:creationId xmlns:a16="http://schemas.microsoft.com/office/drawing/2014/main" id="{A6B12570-77B8-4E45-AFFA-1064AB89FFF6}"/>
              </a:ext>
            </a:extLst>
          </p:cNvPr>
          <p:cNvSpPr/>
          <p:nvPr/>
        </p:nvSpPr>
        <p:spPr>
          <a:xfrm>
            <a:off x="10053056" y="5291145"/>
            <a:ext cx="274320" cy="274320"/>
          </a:xfrm>
          <a:prstGeom prst="rect">
            <a:avLst/>
          </a:prstGeom>
          <a:solidFill>
            <a:schemeClr val="accent2"/>
          </a:solidFill>
          <a:ln>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PH"/>
          </a:p>
        </p:txBody>
      </p:sp>
      <p:pic>
        <p:nvPicPr>
          <p:cNvPr id="51" name="Picture 50">
            <a:extLst>
              <a:ext uri="{FF2B5EF4-FFF2-40B4-BE49-F238E27FC236}">
                <a16:creationId xmlns:a16="http://schemas.microsoft.com/office/drawing/2014/main" id="{4305F131-4AEB-4CE0-865D-939392B7634C}"/>
              </a:ext>
            </a:extLst>
          </p:cNvPr>
          <p:cNvPicPr>
            <a:picLocks noChangeAspect="1"/>
          </p:cNvPicPr>
          <p:nvPr/>
        </p:nvPicPr>
        <p:blipFill rotWithShape="1">
          <a:blip r:embed="rId7"/>
          <a:srcRect t="6884" b="11594"/>
          <a:stretch/>
        </p:blipFill>
        <p:spPr>
          <a:xfrm>
            <a:off x="10097316" y="5336628"/>
            <a:ext cx="185799" cy="183354"/>
          </a:xfrm>
          <a:prstGeom prst="rect">
            <a:avLst/>
          </a:prstGeom>
        </p:spPr>
      </p:pic>
      <p:pic>
        <p:nvPicPr>
          <p:cNvPr id="52" name="Picture 51">
            <a:extLst>
              <a:ext uri="{FF2B5EF4-FFF2-40B4-BE49-F238E27FC236}">
                <a16:creationId xmlns:a16="http://schemas.microsoft.com/office/drawing/2014/main" id="{86D0BE56-1E32-4A77-891E-3DD1732CDD90}"/>
              </a:ext>
            </a:extLst>
          </p:cNvPr>
          <p:cNvPicPr>
            <a:picLocks noChangeAspect="1"/>
          </p:cNvPicPr>
          <p:nvPr/>
        </p:nvPicPr>
        <p:blipFill rotWithShape="1">
          <a:blip r:embed="rId8"/>
          <a:srcRect l="17845" t="17845" r="17844" b="17844"/>
          <a:stretch/>
        </p:blipFill>
        <p:spPr>
          <a:xfrm>
            <a:off x="1907909" y="5357547"/>
            <a:ext cx="158799" cy="155420"/>
          </a:xfrm>
          <a:prstGeom prst="rect">
            <a:avLst/>
          </a:prstGeom>
        </p:spPr>
      </p:pic>
      <p:pic>
        <p:nvPicPr>
          <p:cNvPr id="53" name="Picture 52">
            <a:extLst>
              <a:ext uri="{FF2B5EF4-FFF2-40B4-BE49-F238E27FC236}">
                <a16:creationId xmlns:a16="http://schemas.microsoft.com/office/drawing/2014/main" id="{2EF3F3E7-C6B2-41F6-9CCC-BC225DDAA3FC}"/>
              </a:ext>
            </a:extLst>
          </p:cNvPr>
          <p:cNvPicPr>
            <a:picLocks noChangeAspect="1"/>
          </p:cNvPicPr>
          <p:nvPr/>
        </p:nvPicPr>
        <p:blipFill>
          <a:blip r:embed="rId9"/>
          <a:stretch>
            <a:fillRect/>
          </a:stretch>
        </p:blipFill>
        <p:spPr>
          <a:xfrm>
            <a:off x="1874822" y="5943170"/>
            <a:ext cx="228675" cy="233993"/>
          </a:xfrm>
          <a:prstGeom prst="rect">
            <a:avLst/>
          </a:prstGeom>
        </p:spPr>
      </p:pic>
      <p:pic>
        <p:nvPicPr>
          <p:cNvPr id="54" name="Picture 53">
            <a:extLst>
              <a:ext uri="{FF2B5EF4-FFF2-40B4-BE49-F238E27FC236}">
                <a16:creationId xmlns:a16="http://schemas.microsoft.com/office/drawing/2014/main" id="{933BD27D-BF0A-4591-9CB5-BCA5C011EBCA}"/>
              </a:ext>
            </a:extLst>
          </p:cNvPr>
          <p:cNvPicPr>
            <a:picLocks noChangeAspect="1"/>
          </p:cNvPicPr>
          <p:nvPr/>
        </p:nvPicPr>
        <p:blipFill rotWithShape="1">
          <a:blip r:embed="rId10"/>
          <a:srcRect t="13217" b="9799"/>
          <a:stretch/>
        </p:blipFill>
        <p:spPr>
          <a:xfrm>
            <a:off x="3874362" y="5362757"/>
            <a:ext cx="226720" cy="170480"/>
          </a:xfrm>
          <a:prstGeom prst="rect">
            <a:avLst/>
          </a:prstGeom>
        </p:spPr>
      </p:pic>
      <p:pic>
        <p:nvPicPr>
          <p:cNvPr id="55" name="Picture 54">
            <a:extLst>
              <a:ext uri="{FF2B5EF4-FFF2-40B4-BE49-F238E27FC236}">
                <a16:creationId xmlns:a16="http://schemas.microsoft.com/office/drawing/2014/main" id="{F1F3E704-8924-4BA8-A9F6-653309CDB027}"/>
              </a:ext>
            </a:extLst>
          </p:cNvPr>
          <p:cNvPicPr>
            <a:picLocks noChangeAspect="1"/>
          </p:cNvPicPr>
          <p:nvPr/>
        </p:nvPicPr>
        <p:blipFill rotWithShape="1">
          <a:blip r:embed="rId11"/>
          <a:srcRect l="8775" t="8775" r="8773" b="8773"/>
          <a:stretch/>
        </p:blipFill>
        <p:spPr>
          <a:xfrm>
            <a:off x="3877931" y="5967426"/>
            <a:ext cx="214695" cy="190839"/>
          </a:xfrm>
          <a:prstGeom prst="rect">
            <a:avLst/>
          </a:prstGeom>
        </p:spPr>
      </p:pic>
      <p:pic>
        <p:nvPicPr>
          <p:cNvPr id="56" name="Picture 55">
            <a:extLst>
              <a:ext uri="{FF2B5EF4-FFF2-40B4-BE49-F238E27FC236}">
                <a16:creationId xmlns:a16="http://schemas.microsoft.com/office/drawing/2014/main" id="{40821CA4-5A0F-4541-A2C4-BD7540526ACC}"/>
              </a:ext>
            </a:extLst>
          </p:cNvPr>
          <p:cNvPicPr>
            <a:picLocks noChangeAspect="1"/>
          </p:cNvPicPr>
          <p:nvPr/>
        </p:nvPicPr>
        <p:blipFill>
          <a:blip r:embed="rId12"/>
          <a:stretch>
            <a:fillRect/>
          </a:stretch>
        </p:blipFill>
        <p:spPr>
          <a:xfrm>
            <a:off x="5990728" y="5336295"/>
            <a:ext cx="212608" cy="207664"/>
          </a:xfrm>
          <a:prstGeom prst="rect">
            <a:avLst/>
          </a:prstGeom>
        </p:spPr>
      </p:pic>
      <p:pic>
        <p:nvPicPr>
          <p:cNvPr id="57" name="Picture 56">
            <a:extLst>
              <a:ext uri="{FF2B5EF4-FFF2-40B4-BE49-F238E27FC236}">
                <a16:creationId xmlns:a16="http://schemas.microsoft.com/office/drawing/2014/main" id="{5C08AC5E-2F56-484C-85CD-C746F94C26B0}"/>
              </a:ext>
            </a:extLst>
          </p:cNvPr>
          <p:cNvPicPr>
            <a:picLocks noChangeAspect="1"/>
          </p:cNvPicPr>
          <p:nvPr/>
        </p:nvPicPr>
        <p:blipFill>
          <a:blip r:embed="rId13"/>
          <a:stretch>
            <a:fillRect/>
          </a:stretch>
        </p:blipFill>
        <p:spPr>
          <a:xfrm>
            <a:off x="5993788" y="5960680"/>
            <a:ext cx="197524" cy="202118"/>
          </a:xfrm>
          <a:prstGeom prst="rect">
            <a:avLst/>
          </a:prstGeom>
        </p:spPr>
      </p:pic>
      <p:pic>
        <p:nvPicPr>
          <p:cNvPr id="58" name="Picture 57">
            <a:extLst>
              <a:ext uri="{FF2B5EF4-FFF2-40B4-BE49-F238E27FC236}">
                <a16:creationId xmlns:a16="http://schemas.microsoft.com/office/drawing/2014/main" id="{7BFB6068-253C-40FB-AA96-AA165C62795B}"/>
              </a:ext>
            </a:extLst>
          </p:cNvPr>
          <p:cNvPicPr>
            <a:picLocks noChangeAspect="1"/>
          </p:cNvPicPr>
          <p:nvPr/>
        </p:nvPicPr>
        <p:blipFill>
          <a:blip r:embed="rId14"/>
          <a:stretch>
            <a:fillRect/>
          </a:stretch>
        </p:blipFill>
        <p:spPr>
          <a:xfrm>
            <a:off x="8085614" y="5340504"/>
            <a:ext cx="203106" cy="198270"/>
          </a:xfrm>
          <a:prstGeom prst="rect">
            <a:avLst/>
          </a:prstGeom>
        </p:spPr>
      </p:pic>
      <p:pic>
        <p:nvPicPr>
          <p:cNvPr id="59" name="Picture 58">
            <a:extLst>
              <a:ext uri="{FF2B5EF4-FFF2-40B4-BE49-F238E27FC236}">
                <a16:creationId xmlns:a16="http://schemas.microsoft.com/office/drawing/2014/main" id="{60B97A38-71AA-4E0E-B125-ECE06BB68234}"/>
              </a:ext>
            </a:extLst>
          </p:cNvPr>
          <p:cNvPicPr>
            <a:picLocks noChangeAspect="1"/>
          </p:cNvPicPr>
          <p:nvPr/>
        </p:nvPicPr>
        <p:blipFill>
          <a:blip r:embed="rId15"/>
          <a:stretch>
            <a:fillRect/>
          </a:stretch>
        </p:blipFill>
        <p:spPr>
          <a:xfrm>
            <a:off x="8074000" y="5971156"/>
            <a:ext cx="215128" cy="145211"/>
          </a:xfrm>
          <a:prstGeom prst="rect">
            <a:avLst/>
          </a:prstGeom>
        </p:spPr>
      </p:pic>
      <p:cxnSp>
        <p:nvCxnSpPr>
          <p:cNvPr id="60" name="Straight Connector 59">
            <a:extLst>
              <a:ext uri="{FF2B5EF4-FFF2-40B4-BE49-F238E27FC236}">
                <a16:creationId xmlns:a16="http://schemas.microsoft.com/office/drawing/2014/main" id="{333687B9-A906-4FF6-B354-A095B5F29F2C}"/>
              </a:ext>
            </a:extLst>
          </p:cNvPr>
          <p:cNvCxnSpPr>
            <a:cxnSpLocks/>
          </p:cNvCxnSpPr>
          <p:nvPr/>
        </p:nvCxnSpPr>
        <p:spPr>
          <a:xfrm>
            <a:off x="9041460" y="1980035"/>
            <a:ext cx="481000" cy="0"/>
          </a:xfrm>
          <a:prstGeom prst="line">
            <a:avLst/>
          </a:prstGeom>
          <a:ln w="25400">
            <a:solidFill>
              <a:srgbClr val="7FCEBF"/>
            </a:solidFill>
          </a:ln>
          <a:effectLst/>
        </p:spPr>
        <p:style>
          <a:lnRef idx="2">
            <a:schemeClr val="accent1"/>
          </a:lnRef>
          <a:fillRef idx="0">
            <a:schemeClr val="accent1"/>
          </a:fillRef>
          <a:effectRef idx="1">
            <a:schemeClr val="accent1"/>
          </a:effectRef>
          <a:fontRef idx="minor">
            <a:schemeClr val="tx1"/>
          </a:fontRef>
        </p:style>
      </p:cxnSp>
      <p:sp>
        <p:nvSpPr>
          <p:cNvPr id="61" name="TextBox 60">
            <a:extLst>
              <a:ext uri="{FF2B5EF4-FFF2-40B4-BE49-F238E27FC236}">
                <a16:creationId xmlns:a16="http://schemas.microsoft.com/office/drawing/2014/main" id="{2C28481E-A4AE-4ACE-A8C3-F0AE6F2A540B}"/>
              </a:ext>
            </a:extLst>
          </p:cNvPr>
          <p:cNvSpPr txBox="1"/>
          <p:nvPr/>
        </p:nvSpPr>
        <p:spPr>
          <a:xfrm>
            <a:off x="9023525" y="2113640"/>
            <a:ext cx="2780950" cy="3539430"/>
          </a:xfrm>
          <a:prstGeom prst="rect">
            <a:avLst/>
          </a:prstGeom>
          <a:noFill/>
        </p:spPr>
        <p:txBody>
          <a:bodyPr wrap="square" lIns="0" tIns="0" rIns="0" bIns="0" rtlCol="0">
            <a:spAutoFit/>
          </a:bodyPr>
          <a:lstStyle/>
          <a:p>
            <a:pPr>
              <a:spcBef>
                <a:spcPts val="400"/>
              </a:spcBef>
              <a:buClr>
                <a:schemeClr val="accent1"/>
              </a:buClr>
            </a:pPr>
            <a:r>
              <a:rPr lang="en-US" sz="1800" dirty="0">
                <a:effectLst/>
                <a:latin typeface="Calibri" panose="020F0502020204030204" pitchFamily="34" charset="0"/>
                <a:ea typeface="Calibri" panose="020F0502020204030204" pitchFamily="34" charset="0"/>
              </a:rPr>
              <a:t>“</a:t>
            </a:r>
            <a:r>
              <a:rPr lang="en-US" sz="1800" i="1" dirty="0">
                <a:solidFill>
                  <a:srgbClr val="F6F7FA"/>
                </a:solidFill>
                <a:effectLst/>
                <a:latin typeface="Calibri" panose="020F0502020204030204" pitchFamily="34" charset="0"/>
                <a:ea typeface="Calibri" panose="020F0502020204030204" pitchFamily="34" charset="0"/>
              </a:rPr>
              <a:t>One of the major benefits of this sensor is that you don’t have to set alarm levels. This solution is self-learning. So, you don’t waste time on false positives, and you don’t have to deal with false negatives.</a:t>
            </a:r>
          </a:p>
          <a:p>
            <a:pPr>
              <a:spcBef>
                <a:spcPts val="400"/>
              </a:spcBef>
              <a:buClr>
                <a:schemeClr val="accent1"/>
              </a:buClr>
            </a:pPr>
            <a:endParaRPr lang="en-US" sz="1800" i="1" dirty="0">
              <a:solidFill>
                <a:srgbClr val="F6F7FA"/>
              </a:solidFill>
              <a:effectLst/>
              <a:latin typeface="Calibri" panose="020F0502020204030204" pitchFamily="34" charset="0"/>
              <a:ea typeface="Calibri" panose="020F0502020204030204" pitchFamily="34" charset="0"/>
            </a:endParaRPr>
          </a:p>
          <a:p>
            <a:pPr marL="0" marR="0">
              <a:spcBef>
                <a:spcPts val="0"/>
              </a:spcBef>
              <a:spcAft>
                <a:spcPts val="0"/>
              </a:spcAft>
            </a:pPr>
            <a:r>
              <a:rPr lang="en-US" sz="1400" dirty="0">
                <a:solidFill>
                  <a:srgbClr val="F6F7FA"/>
                </a:solidFill>
                <a:effectLst/>
                <a:latin typeface="Calibri" panose="020F0502020204030204" pitchFamily="34" charset="0"/>
                <a:ea typeface="Calibri" panose="020F0502020204030204" pitchFamily="34" charset="0"/>
              </a:rPr>
              <a:t>Joris </a:t>
            </a:r>
            <a:r>
              <a:rPr lang="en-US" sz="1400" dirty="0" err="1">
                <a:solidFill>
                  <a:srgbClr val="F6F7FA"/>
                </a:solidFill>
                <a:effectLst/>
                <a:latin typeface="Calibri" panose="020F0502020204030204" pitchFamily="34" charset="0"/>
                <a:ea typeface="Calibri" panose="020F0502020204030204" pitchFamily="34" charset="0"/>
              </a:rPr>
              <a:t>Bracke</a:t>
            </a:r>
            <a:r>
              <a:rPr lang="en-US" sz="1400" dirty="0">
                <a:solidFill>
                  <a:srgbClr val="F6F7FA"/>
                </a:solidFill>
                <a:effectLst/>
                <a:latin typeface="Calibri" panose="020F0502020204030204" pitchFamily="34" charset="0"/>
                <a:ea typeface="Calibri" panose="020F0502020204030204" pitchFamily="34" charset="0"/>
              </a:rPr>
              <a:t> </a:t>
            </a:r>
          </a:p>
          <a:p>
            <a:pPr marL="0" marR="0">
              <a:spcBef>
                <a:spcPts val="0"/>
              </a:spcBef>
              <a:spcAft>
                <a:spcPts val="0"/>
              </a:spcAft>
            </a:pPr>
            <a:r>
              <a:rPr lang="en-US" sz="1400" dirty="0">
                <a:solidFill>
                  <a:srgbClr val="F6F7FA"/>
                </a:solidFill>
                <a:effectLst/>
                <a:latin typeface="Calibri" panose="020F0502020204030204" pitchFamily="34" charset="0"/>
                <a:ea typeface="Calibri" panose="020F0502020204030204" pitchFamily="34" charset="0"/>
              </a:rPr>
              <a:t>Directeur </a:t>
            </a:r>
          </a:p>
          <a:p>
            <a:pPr marL="0" marR="0">
              <a:spcBef>
                <a:spcPts val="0"/>
              </a:spcBef>
              <a:spcAft>
                <a:spcPts val="0"/>
              </a:spcAft>
            </a:pPr>
            <a:r>
              <a:rPr lang="en-US" sz="1400" dirty="0" err="1">
                <a:solidFill>
                  <a:srgbClr val="F6F7FA"/>
                </a:solidFill>
                <a:latin typeface="Calibri" panose="020F0502020204030204" pitchFamily="34" charset="0"/>
                <a:ea typeface="Calibri" panose="020F0502020204030204" pitchFamily="34" charset="0"/>
              </a:rPr>
              <a:t>Bracke</a:t>
            </a:r>
            <a:r>
              <a:rPr lang="en-US" sz="1400" dirty="0">
                <a:solidFill>
                  <a:srgbClr val="F6F7FA"/>
                </a:solidFill>
                <a:latin typeface="Calibri" panose="020F0502020204030204" pitchFamily="34" charset="0"/>
                <a:ea typeface="Calibri" panose="020F0502020204030204" pitchFamily="34" charset="0"/>
              </a:rPr>
              <a:t> EB </a:t>
            </a:r>
            <a:r>
              <a:rPr lang="en-US" sz="1400" dirty="0" err="1">
                <a:solidFill>
                  <a:srgbClr val="F6F7FA"/>
                </a:solidFill>
                <a:latin typeface="Calibri" panose="020F0502020204030204" pitchFamily="34" charset="0"/>
                <a:ea typeface="Calibri" panose="020F0502020204030204" pitchFamily="34" charset="0"/>
              </a:rPr>
              <a:t>Groep</a:t>
            </a:r>
            <a:endParaRPr lang="en-US" sz="1400" dirty="0">
              <a:solidFill>
                <a:srgbClr val="F6F7FA"/>
              </a:solidFill>
              <a:effectLst/>
              <a:latin typeface="Calibri" panose="020F0502020204030204" pitchFamily="34" charset="0"/>
              <a:ea typeface="Calibri" panose="020F0502020204030204" pitchFamily="34" charset="0"/>
            </a:endParaRPr>
          </a:p>
          <a:p>
            <a:pPr>
              <a:spcBef>
                <a:spcPts val="400"/>
              </a:spcBef>
              <a:buClr>
                <a:schemeClr val="accent1"/>
              </a:buClr>
            </a:pPr>
            <a:endParaRPr lang="en-US" sz="1400" dirty="0">
              <a:solidFill>
                <a:srgbClr val="F6F7FA"/>
              </a:solidFill>
              <a:cs typeface="Segoe UI" panose="020B0502040204020203" pitchFamily="34" charset="0"/>
            </a:endParaRPr>
          </a:p>
          <a:p>
            <a:pPr>
              <a:spcBef>
                <a:spcPts val="400"/>
              </a:spcBef>
              <a:buClr>
                <a:schemeClr val="accent1"/>
              </a:buClr>
            </a:pPr>
            <a:endParaRPr lang="en-US" sz="1400" b="1" dirty="0">
              <a:solidFill>
                <a:srgbClr val="7FCEBF"/>
              </a:solidFill>
              <a:cs typeface="Segoe UI" panose="020B0502040204020203" pitchFamily="34" charset="0"/>
            </a:endParaRPr>
          </a:p>
        </p:txBody>
      </p:sp>
      <p:cxnSp>
        <p:nvCxnSpPr>
          <p:cNvPr id="62" name="Straight Connector 61">
            <a:extLst>
              <a:ext uri="{FF2B5EF4-FFF2-40B4-BE49-F238E27FC236}">
                <a16:creationId xmlns:a16="http://schemas.microsoft.com/office/drawing/2014/main" id="{0F484540-11D0-46B5-AF3D-FDB93F0397D4}"/>
              </a:ext>
            </a:extLst>
          </p:cNvPr>
          <p:cNvCxnSpPr>
            <a:cxnSpLocks/>
          </p:cNvCxnSpPr>
          <p:nvPr/>
        </p:nvCxnSpPr>
        <p:spPr>
          <a:xfrm>
            <a:off x="8529377" y="1714500"/>
            <a:ext cx="0" cy="3227287"/>
          </a:xfrm>
          <a:prstGeom prst="line">
            <a:avLst/>
          </a:prstGeom>
          <a:ln w="635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4" name="TextBox 63">
            <a:extLst>
              <a:ext uri="{FF2B5EF4-FFF2-40B4-BE49-F238E27FC236}">
                <a16:creationId xmlns:a16="http://schemas.microsoft.com/office/drawing/2014/main" id="{4C86BD21-8C8D-425D-A5DE-70F47192F45C}"/>
              </a:ext>
            </a:extLst>
          </p:cNvPr>
          <p:cNvSpPr txBox="1"/>
          <p:nvPr/>
        </p:nvSpPr>
        <p:spPr>
          <a:xfrm>
            <a:off x="10813409" y="788402"/>
            <a:ext cx="1300294" cy="728444"/>
          </a:xfrm>
          <a:prstGeom prst="rect">
            <a:avLst/>
          </a:prstGeom>
          <a:solidFill>
            <a:srgbClr val="FFFF00"/>
          </a:solidFill>
        </p:spPr>
        <p:txBody>
          <a:bodyPr wrap="none" lIns="0" tIns="0" rIns="0" bIns="0" rtlCol="0">
            <a:noAutofit/>
          </a:bodyPr>
          <a:lstStyle/>
          <a:p>
            <a:pPr algn="ctr" defTabSz="457200">
              <a:spcBef>
                <a:spcPts val="1000"/>
              </a:spcBef>
              <a:buClr>
                <a:srgbClr val="1E4056"/>
              </a:buClr>
              <a:buSzPct val="75000"/>
            </a:pPr>
            <a:r>
              <a:rPr lang="en-US" sz="1400" dirty="0">
                <a:solidFill>
                  <a:srgbClr val="FF0000"/>
                </a:solidFill>
                <a:highlight>
                  <a:srgbClr val="FFFF00"/>
                </a:highlight>
              </a:rPr>
              <a:t>PARTNER LOGO</a:t>
            </a:r>
          </a:p>
          <a:p>
            <a:pPr algn="ctr" defTabSz="457200">
              <a:spcBef>
                <a:spcPts val="1000"/>
              </a:spcBef>
              <a:buClr>
                <a:srgbClr val="1E4056"/>
              </a:buClr>
              <a:buSzPct val="75000"/>
            </a:pPr>
            <a:r>
              <a:rPr lang="en-US" sz="1400" dirty="0">
                <a:solidFill>
                  <a:srgbClr val="FF0000"/>
                </a:solidFill>
                <a:highlight>
                  <a:srgbClr val="FFFF00"/>
                </a:highlight>
              </a:rPr>
              <a:t>HERE</a:t>
            </a:r>
          </a:p>
        </p:txBody>
      </p:sp>
    </p:spTree>
    <p:extLst>
      <p:ext uri="{BB962C8B-B14F-4D97-AF65-F5344CB8AC3E}">
        <p14:creationId xmlns:p14="http://schemas.microsoft.com/office/powerpoint/2010/main" val="21038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3052246-DE9F-483B-A72F-F260CE808EE1}"/>
              </a:ext>
            </a:extLst>
          </p:cNvPr>
          <p:cNvSpPr>
            <a:spLocks noGrp="1"/>
          </p:cNvSpPr>
          <p:nvPr>
            <p:ph idx="1"/>
          </p:nvPr>
        </p:nvSpPr>
        <p:spPr>
          <a:xfrm>
            <a:off x="355600" y="1066800"/>
            <a:ext cx="8059640" cy="4914900"/>
          </a:xfrm>
        </p:spPr>
        <p:txBody>
          <a:bodyPr/>
          <a:lstStyle/>
          <a:p>
            <a:r>
              <a:rPr lang="en-US" dirty="0"/>
              <a:t>Learn More</a:t>
            </a:r>
          </a:p>
          <a:p>
            <a:pPr lvl="1"/>
            <a:r>
              <a:rPr lang="en-US" dirty="0"/>
              <a:t>Check out the Resource Center for a                                                     selection of documentation, guides and videos</a:t>
            </a:r>
          </a:p>
          <a:p>
            <a:pPr marL="228600" lvl="1" indent="0">
              <a:buNone/>
            </a:pPr>
            <a:endParaRPr lang="en-US" dirty="0"/>
          </a:p>
          <a:p>
            <a:r>
              <a:rPr lang="en-US" dirty="0"/>
              <a:t>Try It!</a:t>
            </a:r>
          </a:p>
          <a:p>
            <a:pPr lvl="1"/>
            <a:r>
              <a:rPr lang="en-US" dirty="0"/>
              <a:t>Validate ADI OtoSense Smart Motor Sensor performance​</a:t>
            </a:r>
          </a:p>
          <a:p>
            <a:pPr lvl="1"/>
            <a:r>
              <a:rPr lang="en-US" dirty="0"/>
              <a:t>Experience its intuitive and easy to use interface​</a:t>
            </a:r>
          </a:p>
          <a:p>
            <a:pPr lvl="1"/>
            <a:r>
              <a:rPr lang="en-US" dirty="0"/>
              <a:t>Test in your environment or in your test lab​</a:t>
            </a:r>
          </a:p>
          <a:p>
            <a:pPr lvl="1"/>
            <a:r>
              <a:rPr lang="en-US" dirty="0"/>
              <a:t>Realize the SMS' value for your </a:t>
            </a:r>
            <a:r>
              <a:rPr lang="en-US" dirty="0" err="1"/>
              <a:t>business.Get</a:t>
            </a:r>
            <a:r>
              <a:rPr lang="en-US" dirty="0"/>
              <a:t> started  with our trial kit:  </a:t>
            </a:r>
            <a:r>
              <a:rPr lang="en-US" b="0" i="0" u="sng" strike="noStrike" dirty="0">
                <a:solidFill>
                  <a:srgbClr val="3CB7E3"/>
                </a:solidFill>
                <a:effectLst/>
                <a:latin typeface="Barlow Medium" panose="00000600000000000000" pitchFamily="2" charset="0"/>
                <a:hlinkClick r:id="rId3"/>
              </a:rPr>
              <a:t>otosense.analog.com/order-now</a:t>
            </a:r>
            <a:endParaRPr lang="en-US" dirty="0"/>
          </a:p>
        </p:txBody>
      </p:sp>
      <p:sp>
        <p:nvSpPr>
          <p:cNvPr id="3" name="Title 2">
            <a:extLst>
              <a:ext uri="{FF2B5EF4-FFF2-40B4-BE49-F238E27FC236}">
                <a16:creationId xmlns:a16="http://schemas.microsoft.com/office/drawing/2014/main" id="{F647C68F-C68D-41D8-8149-88BA47BA61F7}"/>
              </a:ext>
            </a:extLst>
          </p:cNvPr>
          <p:cNvSpPr>
            <a:spLocks noGrp="1"/>
          </p:cNvSpPr>
          <p:nvPr>
            <p:ph type="title"/>
          </p:nvPr>
        </p:nvSpPr>
        <p:spPr/>
        <p:txBody>
          <a:bodyPr/>
          <a:lstStyle/>
          <a:p>
            <a:r>
              <a:rPr lang="en-US" dirty="0"/>
              <a:t>Next Steps</a:t>
            </a:r>
          </a:p>
        </p:txBody>
      </p:sp>
      <p:sp>
        <p:nvSpPr>
          <p:cNvPr id="4" name="Footer Placeholder 3">
            <a:extLst>
              <a:ext uri="{FF2B5EF4-FFF2-40B4-BE49-F238E27FC236}">
                <a16:creationId xmlns:a16="http://schemas.microsoft.com/office/drawing/2014/main" id="{C82F0121-52BA-4A66-BE89-82EE13FBCBB4}"/>
              </a:ext>
            </a:extLst>
          </p:cNvPr>
          <p:cNvSpPr>
            <a:spLocks noGrp="1"/>
          </p:cNvSpPr>
          <p:nvPr>
            <p:ph type="ftr" sz="quarter" idx="3"/>
          </p:nvPr>
        </p:nvSpPr>
        <p:spPr/>
        <p:txBody>
          <a:bodyPr/>
          <a:lstStyle/>
          <a:p>
            <a:r>
              <a:rPr lang="en-US"/>
              <a:t>Analog Devices Confidential Information. ©2021 Analog Devices, Inc. All rights reserved.</a:t>
            </a:r>
          </a:p>
        </p:txBody>
      </p:sp>
      <p:sp>
        <p:nvSpPr>
          <p:cNvPr id="5" name="Slide Number Placeholder 4">
            <a:extLst>
              <a:ext uri="{FF2B5EF4-FFF2-40B4-BE49-F238E27FC236}">
                <a16:creationId xmlns:a16="http://schemas.microsoft.com/office/drawing/2014/main" id="{0141EA03-91AC-4858-9BEC-03A9A7B27510}"/>
              </a:ext>
            </a:extLst>
          </p:cNvPr>
          <p:cNvSpPr>
            <a:spLocks noGrp="1"/>
          </p:cNvSpPr>
          <p:nvPr>
            <p:ph type="sldNum" sz="quarter" idx="4"/>
          </p:nvPr>
        </p:nvSpPr>
        <p:spPr/>
        <p:txBody>
          <a:bodyPr/>
          <a:lstStyle/>
          <a:p>
            <a:pPr>
              <a:defRPr/>
            </a:pPr>
            <a:fld id="{A9CE67A1-BA7F-A74E-B5D7-615746DEEC2B}" type="slidenum">
              <a:rPr lang="en-US" smtClean="0"/>
              <a:pPr>
                <a:defRPr/>
              </a:pPr>
              <a:t>14</a:t>
            </a:fld>
            <a:endParaRPr lang="en-US" baseline="-11000"/>
          </a:p>
        </p:txBody>
      </p:sp>
      <p:sp>
        <p:nvSpPr>
          <p:cNvPr id="6" name="Date Placeholder 5">
            <a:extLst>
              <a:ext uri="{FF2B5EF4-FFF2-40B4-BE49-F238E27FC236}">
                <a16:creationId xmlns:a16="http://schemas.microsoft.com/office/drawing/2014/main" id="{C9E01090-A51A-4B3A-BB30-E4CCE0E79A80}"/>
              </a:ext>
            </a:extLst>
          </p:cNvPr>
          <p:cNvSpPr>
            <a:spLocks noGrp="1"/>
          </p:cNvSpPr>
          <p:nvPr>
            <p:ph type="dt" sz="half" idx="2"/>
          </p:nvPr>
        </p:nvSpPr>
        <p:spPr/>
        <p:txBody>
          <a:bodyPr/>
          <a:lstStyle/>
          <a:p>
            <a:fld id="{5953179D-8625-524E-A034-639263ACD100}" type="datetime3">
              <a:rPr lang="en-US" smtClean="0"/>
              <a:pPr/>
              <a:t>3 October 2022</a:t>
            </a:fld>
            <a:endParaRPr lang="en-US"/>
          </a:p>
        </p:txBody>
      </p:sp>
      <p:grpSp>
        <p:nvGrpSpPr>
          <p:cNvPr id="11" name="Group 10">
            <a:extLst>
              <a:ext uri="{FF2B5EF4-FFF2-40B4-BE49-F238E27FC236}">
                <a16:creationId xmlns:a16="http://schemas.microsoft.com/office/drawing/2014/main" id="{2CCF4B2B-92AA-4B1B-AE71-DCA78FE90A4F}"/>
              </a:ext>
            </a:extLst>
          </p:cNvPr>
          <p:cNvGrpSpPr>
            <a:grpSpLocks noChangeAspect="1"/>
          </p:cNvGrpSpPr>
          <p:nvPr/>
        </p:nvGrpSpPr>
        <p:grpSpPr>
          <a:xfrm>
            <a:off x="6332020" y="1258916"/>
            <a:ext cx="5653771" cy="2337867"/>
            <a:chOff x="1359536" y="2218676"/>
            <a:chExt cx="4310560" cy="1746572"/>
          </a:xfrm>
        </p:grpSpPr>
        <p:grpSp>
          <p:nvGrpSpPr>
            <p:cNvPr id="12" name="Group 11">
              <a:extLst>
                <a:ext uri="{FF2B5EF4-FFF2-40B4-BE49-F238E27FC236}">
                  <a16:creationId xmlns:a16="http://schemas.microsoft.com/office/drawing/2014/main" id="{771304BF-387F-4A94-9045-89392AF89596}"/>
                </a:ext>
              </a:extLst>
            </p:cNvPr>
            <p:cNvGrpSpPr/>
            <p:nvPr/>
          </p:nvGrpSpPr>
          <p:grpSpPr>
            <a:xfrm>
              <a:off x="2843824" y="2218676"/>
              <a:ext cx="2826272" cy="1746572"/>
              <a:chOff x="2488733" y="2225933"/>
              <a:chExt cx="2826272" cy="1746572"/>
            </a:xfrm>
          </p:grpSpPr>
          <p:pic>
            <p:nvPicPr>
              <p:cNvPr id="22" name="Picture 21">
                <a:extLst>
                  <a:ext uri="{FF2B5EF4-FFF2-40B4-BE49-F238E27FC236}">
                    <a16:creationId xmlns:a16="http://schemas.microsoft.com/office/drawing/2014/main" id="{8F34D514-46D3-4D67-9515-3499EF5761A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84412" y="2460561"/>
                <a:ext cx="2048005" cy="1272518"/>
              </a:xfrm>
              <a:prstGeom prst="rect">
                <a:avLst/>
              </a:prstGeom>
            </p:spPr>
          </p:pic>
          <p:pic>
            <p:nvPicPr>
              <p:cNvPr id="23" name="Picture 22">
                <a:extLst>
                  <a:ext uri="{FF2B5EF4-FFF2-40B4-BE49-F238E27FC236}">
                    <a16:creationId xmlns:a16="http://schemas.microsoft.com/office/drawing/2014/main" id="{4EEAF70D-4654-46B9-A64E-15FC6663211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488733" y="2225933"/>
                <a:ext cx="2826272" cy="1746572"/>
              </a:xfrm>
              <a:prstGeom prst="rect">
                <a:avLst/>
              </a:prstGeom>
            </p:spPr>
          </p:pic>
        </p:grpSp>
        <p:grpSp>
          <p:nvGrpSpPr>
            <p:cNvPr id="13" name="Group 12">
              <a:extLst>
                <a:ext uri="{FF2B5EF4-FFF2-40B4-BE49-F238E27FC236}">
                  <a16:creationId xmlns:a16="http://schemas.microsoft.com/office/drawing/2014/main" id="{56689BBA-2D6B-4E94-AD88-F96932B360D6}"/>
                </a:ext>
              </a:extLst>
            </p:cNvPr>
            <p:cNvGrpSpPr/>
            <p:nvPr/>
          </p:nvGrpSpPr>
          <p:grpSpPr>
            <a:xfrm>
              <a:off x="1887823" y="2561797"/>
              <a:ext cx="1768227" cy="1354386"/>
              <a:chOff x="1858551" y="2561797"/>
              <a:chExt cx="1768227" cy="1354386"/>
            </a:xfrm>
          </p:grpSpPr>
          <p:pic>
            <p:nvPicPr>
              <p:cNvPr id="20" name="Picture 19">
                <a:extLst>
                  <a:ext uri="{FF2B5EF4-FFF2-40B4-BE49-F238E27FC236}">
                    <a16:creationId xmlns:a16="http://schemas.microsoft.com/office/drawing/2014/main" id="{0130B2F0-313D-4EAA-8648-087EE816EC7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858551" y="2561797"/>
                <a:ext cx="1768227" cy="1354386"/>
              </a:xfrm>
              <a:prstGeom prst="rect">
                <a:avLst/>
              </a:prstGeom>
            </p:spPr>
          </p:pic>
          <p:pic>
            <p:nvPicPr>
              <p:cNvPr id="21" name="Picture 20">
                <a:extLst>
                  <a:ext uri="{FF2B5EF4-FFF2-40B4-BE49-F238E27FC236}">
                    <a16:creationId xmlns:a16="http://schemas.microsoft.com/office/drawing/2014/main" id="{02BD9FE0-DE50-490E-9537-831B4FFEC8F4}"/>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927988" y="2633384"/>
                <a:ext cx="259790" cy="78840"/>
              </a:xfrm>
              <a:prstGeom prst="rect">
                <a:avLst/>
              </a:prstGeom>
            </p:spPr>
          </p:pic>
        </p:grpSp>
        <p:grpSp>
          <p:nvGrpSpPr>
            <p:cNvPr id="14" name="Group 13">
              <a:extLst>
                <a:ext uri="{FF2B5EF4-FFF2-40B4-BE49-F238E27FC236}">
                  <a16:creationId xmlns:a16="http://schemas.microsoft.com/office/drawing/2014/main" id="{C668289A-4ED8-42DE-BD8D-A2951891BBA3}"/>
                </a:ext>
              </a:extLst>
            </p:cNvPr>
            <p:cNvGrpSpPr/>
            <p:nvPr/>
          </p:nvGrpSpPr>
          <p:grpSpPr>
            <a:xfrm>
              <a:off x="1695073" y="2907610"/>
              <a:ext cx="524373" cy="1042779"/>
              <a:chOff x="1846482" y="2907610"/>
              <a:chExt cx="524373" cy="1042779"/>
            </a:xfrm>
          </p:grpSpPr>
          <p:pic>
            <p:nvPicPr>
              <p:cNvPr id="18" name="Picture 17">
                <a:extLst>
                  <a:ext uri="{FF2B5EF4-FFF2-40B4-BE49-F238E27FC236}">
                    <a16:creationId xmlns:a16="http://schemas.microsoft.com/office/drawing/2014/main" id="{25D47459-522B-4160-9B6F-05E5D418176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897403" y="2974449"/>
                <a:ext cx="422531" cy="914919"/>
              </a:xfrm>
              <a:prstGeom prst="rect">
                <a:avLst/>
              </a:prstGeom>
            </p:spPr>
          </p:pic>
          <p:pic>
            <p:nvPicPr>
              <p:cNvPr id="19" name="Picture 18">
                <a:extLst>
                  <a:ext uri="{FF2B5EF4-FFF2-40B4-BE49-F238E27FC236}">
                    <a16:creationId xmlns:a16="http://schemas.microsoft.com/office/drawing/2014/main" id="{7D5A079B-BB14-40A0-8FDA-85E26B47DEB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846482" y="2907610"/>
                <a:ext cx="524373" cy="1042779"/>
              </a:xfrm>
              <a:prstGeom prst="rect">
                <a:avLst/>
              </a:prstGeom>
            </p:spPr>
          </p:pic>
        </p:grpSp>
        <p:grpSp>
          <p:nvGrpSpPr>
            <p:cNvPr id="15" name="Group 14">
              <a:extLst>
                <a:ext uri="{FF2B5EF4-FFF2-40B4-BE49-F238E27FC236}">
                  <a16:creationId xmlns:a16="http://schemas.microsoft.com/office/drawing/2014/main" id="{29D9C089-77E1-43B1-85E1-203ACE83D9E8}"/>
                </a:ext>
              </a:extLst>
            </p:cNvPr>
            <p:cNvGrpSpPr/>
            <p:nvPr/>
          </p:nvGrpSpPr>
          <p:grpSpPr>
            <a:xfrm>
              <a:off x="1359536" y="2907610"/>
              <a:ext cx="524373" cy="1042779"/>
              <a:chOff x="1349086" y="2907610"/>
              <a:chExt cx="524373" cy="1042779"/>
            </a:xfrm>
          </p:grpSpPr>
          <p:pic>
            <p:nvPicPr>
              <p:cNvPr id="16" name="Picture 15">
                <a:extLst>
                  <a:ext uri="{FF2B5EF4-FFF2-40B4-BE49-F238E27FC236}">
                    <a16:creationId xmlns:a16="http://schemas.microsoft.com/office/drawing/2014/main" id="{859531A9-2F6B-4F7A-AE87-3481F246824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399467" y="2979615"/>
                <a:ext cx="420145" cy="909754"/>
              </a:xfrm>
              <a:prstGeom prst="rect">
                <a:avLst/>
              </a:prstGeom>
            </p:spPr>
          </p:pic>
          <p:pic>
            <p:nvPicPr>
              <p:cNvPr id="17" name="Picture 16">
                <a:extLst>
                  <a:ext uri="{FF2B5EF4-FFF2-40B4-BE49-F238E27FC236}">
                    <a16:creationId xmlns:a16="http://schemas.microsoft.com/office/drawing/2014/main" id="{749E22BC-DA98-44C5-95B6-DD7B9C8B916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349086" y="2907610"/>
                <a:ext cx="524373" cy="1042779"/>
              </a:xfrm>
              <a:prstGeom prst="rect">
                <a:avLst/>
              </a:prstGeom>
            </p:spPr>
          </p:pic>
        </p:grpSp>
      </p:grpSp>
      <p:pic>
        <p:nvPicPr>
          <p:cNvPr id="24" name="Picture 23" descr="A picture containing graphical user interface&#10;&#10;Description automatically generated">
            <a:extLst>
              <a:ext uri="{FF2B5EF4-FFF2-40B4-BE49-F238E27FC236}">
                <a16:creationId xmlns:a16="http://schemas.microsoft.com/office/drawing/2014/main" id="{D4FB148E-09E0-40AF-B548-31A5A803D39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017176" y="2896568"/>
            <a:ext cx="935964" cy="786210"/>
          </a:xfrm>
          <a:prstGeom prst="rect">
            <a:avLst/>
          </a:prstGeom>
        </p:spPr>
      </p:pic>
      <p:sp>
        <p:nvSpPr>
          <p:cNvPr id="25" name="TextBox 24">
            <a:extLst>
              <a:ext uri="{FF2B5EF4-FFF2-40B4-BE49-F238E27FC236}">
                <a16:creationId xmlns:a16="http://schemas.microsoft.com/office/drawing/2014/main" id="{765FB94A-16E7-4BC3-A510-E7C1770DD743}"/>
              </a:ext>
            </a:extLst>
          </p:cNvPr>
          <p:cNvSpPr txBox="1"/>
          <p:nvPr/>
        </p:nvSpPr>
        <p:spPr>
          <a:xfrm>
            <a:off x="10813409" y="788402"/>
            <a:ext cx="1300294" cy="728444"/>
          </a:xfrm>
          <a:prstGeom prst="rect">
            <a:avLst/>
          </a:prstGeom>
          <a:solidFill>
            <a:srgbClr val="FFFF00"/>
          </a:solidFill>
        </p:spPr>
        <p:txBody>
          <a:bodyPr wrap="none" lIns="0" tIns="0" rIns="0" bIns="0" rtlCol="0">
            <a:noAutofit/>
          </a:bodyPr>
          <a:lstStyle/>
          <a:p>
            <a:pPr algn="ctr" defTabSz="457200">
              <a:spcBef>
                <a:spcPts val="1000"/>
              </a:spcBef>
              <a:buClr>
                <a:srgbClr val="1E4056"/>
              </a:buClr>
              <a:buSzPct val="75000"/>
            </a:pPr>
            <a:r>
              <a:rPr lang="en-US" sz="1400" dirty="0">
                <a:solidFill>
                  <a:srgbClr val="FF0000"/>
                </a:solidFill>
                <a:highlight>
                  <a:srgbClr val="FFFF00"/>
                </a:highlight>
              </a:rPr>
              <a:t>PARTNER LOGO</a:t>
            </a:r>
          </a:p>
          <a:p>
            <a:pPr algn="ctr" defTabSz="457200">
              <a:spcBef>
                <a:spcPts val="1000"/>
              </a:spcBef>
              <a:buClr>
                <a:srgbClr val="1E4056"/>
              </a:buClr>
              <a:buSzPct val="75000"/>
            </a:pPr>
            <a:r>
              <a:rPr lang="en-US" sz="1400" dirty="0">
                <a:solidFill>
                  <a:srgbClr val="FF0000"/>
                </a:solidFill>
                <a:highlight>
                  <a:srgbClr val="FFFF00"/>
                </a:highlight>
              </a:rPr>
              <a:t>HERE</a:t>
            </a:r>
          </a:p>
        </p:txBody>
      </p:sp>
    </p:spTree>
    <p:extLst>
      <p:ext uri="{BB962C8B-B14F-4D97-AF65-F5344CB8AC3E}">
        <p14:creationId xmlns:p14="http://schemas.microsoft.com/office/powerpoint/2010/main" val="1527673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DE0BD24-5898-AE42-BB25-B5D1D7440DB7}"/>
              </a:ext>
            </a:extLst>
          </p:cNvPr>
          <p:cNvSpPr>
            <a:spLocks noGrp="1"/>
          </p:cNvSpPr>
          <p:nvPr>
            <p:ph idx="1"/>
          </p:nvPr>
        </p:nvSpPr>
        <p:spPr/>
        <p:txBody>
          <a:bodyPr>
            <a:normAutofit/>
          </a:bodyPr>
          <a:lstStyle/>
          <a:p>
            <a:r>
              <a:rPr lang="en-US" sz="6600"/>
              <a:t>Thank You!</a:t>
            </a:r>
            <a:br>
              <a:rPr lang="en-US" sz="6600"/>
            </a:br>
            <a:endParaRPr lang="en-US" sz="6600"/>
          </a:p>
        </p:txBody>
      </p:sp>
      <p:sp>
        <p:nvSpPr>
          <p:cNvPr id="6" name="Date Placeholder 5">
            <a:extLst>
              <a:ext uri="{FF2B5EF4-FFF2-40B4-BE49-F238E27FC236}">
                <a16:creationId xmlns:a16="http://schemas.microsoft.com/office/drawing/2014/main" id="{51D39A23-D85B-034D-A086-94DA91C992DE}"/>
              </a:ext>
            </a:extLst>
          </p:cNvPr>
          <p:cNvSpPr>
            <a:spLocks noGrp="1"/>
          </p:cNvSpPr>
          <p:nvPr>
            <p:ph type="dt" sz="half" idx="2"/>
          </p:nvPr>
        </p:nvSpPr>
        <p:spPr>
          <a:xfrm>
            <a:off x="8402541" y="6616018"/>
            <a:ext cx="2227359" cy="241982"/>
          </a:xfrm>
        </p:spPr>
        <p:txBody>
          <a:bodyPr/>
          <a:lstStyle/>
          <a:p>
            <a:fld id="{B3892FD7-2895-2846-B082-CC3198532F48}" type="datetime3">
              <a:rPr lang="en-US" smtClean="0"/>
              <a:t>3 October 2022</a:t>
            </a:fld>
            <a:endParaRPr lang="en-US"/>
          </a:p>
        </p:txBody>
      </p:sp>
      <p:sp>
        <p:nvSpPr>
          <p:cNvPr id="7" name="Footer Placeholder 6">
            <a:extLst>
              <a:ext uri="{FF2B5EF4-FFF2-40B4-BE49-F238E27FC236}">
                <a16:creationId xmlns:a16="http://schemas.microsoft.com/office/drawing/2014/main" id="{8C8EC89C-25AB-A443-A5D5-553BFFC43E7F}"/>
              </a:ext>
            </a:extLst>
          </p:cNvPr>
          <p:cNvSpPr>
            <a:spLocks noGrp="1"/>
          </p:cNvSpPr>
          <p:nvPr>
            <p:ph type="ftr" sz="quarter" idx="3"/>
          </p:nvPr>
        </p:nvSpPr>
        <p:spPr>
          <a:xfrm>
            <a:off x="342900" y="6616018"/>
            <a:ext cx="8059640" cy="241982"/>
          </a:xfrm>
        </p:spPr>
        <p:txBody>
          <a:bodyPr/>
          <a:lstStyle/>
          <a:p>
            <a:r>
              <a:rPr lang="en-US"/>
              <a:t>Analog Devices Confidential Information. ©2021 Analog Devices, Inc. All rights reserved.</a:t>
            </a:r>
          </a:p>
        </p:txBody>
      </p:sp>
      <p:sp>
        <p:nvSpPr>
          <p:cNvPr id="8" name="Slide Number Placeholder 7">
            <a:extLst>
              <a:ext uri="{FF2B5EF4-FFF2-40B4-BE49-F238E27FC236}">
                <a16:creationId xmlns:a16="http://schemas.microsoft.com/office/drawing/2014/main" id="{71CECAFD-6F5B-5D4B-ADEA-2555BACF2C7D}"/>
              </a:ext>
            </a:extLst>
          </p:cNvPr>
          <p:cNvSpPr>
            <a:spLocks noGrp="1"/>
          </p:cNvSpPr>
          <p:nvPr>
            <p:ph type="sldNum" sz="quarter" idx="4"/>
          </p:nvPr>
        </p:nvSpPr>
        <p:spPr>
          <a:xfrm>
            <a:off x="10629901" y="6613018"/>
            <a:ext cx="1219199" cy="241982"/>
          </a:xfrm>
        </p:spPr>
        <p:txBody>
          <a:bodyPr/>
          <a:lstStyle/>
          <a:p>
            <a:pPr>
              <a:defRPr/>
            </a:pPr>
            <a:fld id="{A9CE67A1-BA7F-A74E-B5D7-615746DEEC2B}" type="slidenum">
              <a:rPr lang="en-US" smtClean="0"/>
              <a:pPr>
                <a:defRPr/>
              </a:pPr>
              <a:t>15</a:t>
            </a:fld>
            <a:endParaRPr lang="en-US" baseline="-11000"/>
          </a:p>
        </p:txBody>
      </p:sp>
      <p:sp>
        <p:nvSpPr>
          <p:cNvPr id="10" name="TextBox 9">
            <a:extLst>
              <a:ext uri="{FF2B5EF4-FFF2-40B4-BE49-F238E27FC236}">
                <a16:creationId xmlns:a16="http://schemas.microsoft.com/office/drawing/2014/main" id="{A942F042-E2F4-4D0A-B9E1-8BFEF1C00DB3}"/>
              </a:ext>
            </a:extLst>
          </p:cNvPr>
          <p:cNvSpPr txBox="1"/>
          <p:nvPr/>
        </p:nvSpPr>
        <p:spPr>
          <a:xfrm>
            <a:off x="10813409" y="788402"/>
            <a:ext cx="1300294" cy="728444"/>
          </a:xfrm>
          <a:prstGeom prst="rect">
            <a:avLst/>
          </a:prstGeom>
          <a:solidFill>
            <a:srgbClr val="FFFF00"/>
          </a:solidFill>
        </p:spPr>
        <p:txBody>
          <a:bodyPr wrap="none" lIns="0" tIns="0" rIns="0" bIns="0" rtlCol="0">
            <a:noAutofit/>
          </a:bodyPr>
          <a:lstStyle/>
          <a:p>
            <a:pPr algn="ctr" defTabSz="457200">
              <a:spcBef>
                <a:spcPts val="1000"/>
              </a:spcBef>
              <a:buClr>
                <a:srgbClr val="1E4056"/>
              </a:buClr>
              <a:buSzPct val="75000"/>
            </a:pPr>
            <a:r>
              <a:rPr lang="en-US" sz="1400" dirty="0">
                <a:solidFill>
                  <a:srgbClr val="FF0000"/>
                </a:solidFill>
                <a:highlight>
                  <a:srgbClr val="FFFF00"/>
                </a:highlight>
              </a:rPr>
              <a:t>PARTNER LOGO</a:t>
            </a:r>
          </a:p>
          <a:p>
            <a:pPr algn="ctr" defTabSz="457200">
              <a:spcBef>
                <a:spcPts val="1000"/>
              </a:spcBef>
              <a:buClr>
                <a:srgbClr val="1E4056"/>
              </a:buClr>
              <a:buSzPct val="75000"/>
            </a:pPr>
            <a:r>
              <a:rPr lang="en-US" sz="1400" dirty="0">
                <a:solidFill>
                  <a:srgbClr val="FF0000"/>
                </a:solidFill>
                <a:highlight>
                  <a:srgbClr val="FFFF00"/>
                </a:highlight>
              </a:rPr>
              <a:t>HERE</a:t>
            </a:r>
          </a:p>
        </p:txBody>
      </p:sp>
    </p:spTree>
    <p:extLst>
      <p:ext uri="{BB962C8B-B14F-4D97-AF65-F5344CB8AC3E}">
        <p14:creationId xmlns:p14="http://schemas.microsoft.com/office/powerpoint/2010/main" val="3315109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522844F-FB7E-454D-ADD7-92E71176E44C}"/>
              </a:ext>
            </a:extLst>
          </p:cNvPr>
          <p:cNvSpPr>
            <a:spLocks noGrp="1"/>
          </p:cNvSpPr>
          <p:nvPr>
            <p:ph type="title"/>
          </p:nvPr>
        </p:nvSpPr>
        <p:spPr/>
        <p:txBody>
          <a:bodyPr/>
          <a:lstStyle/>
          <a:p>
            <a:r>
              <a:rPr lang="en-US" dirty="0"/>
              <a:t>Case Study:  Food and Beverage</a:t>
            </a:r>
          </a:p>
        </p:txBody>
      </p:sp>
      <p:sp>
        <p:nvSpPr>
          <p:cNvPr id="4" name="Footer Placeholder 3">
            <a:extLst>
              <a:ext uri="{FF2B5EF4-FFF2-40B4-BE49-F238E27FC236}">
                <a16:creationId xmlns:a16="http://schemas.microsoft.com/office/drawing/2014/main" id="{FF495F1D-3D84-400F-A800-13F1175AEC0F}"/>
              </a:ext>
            </a:extLst>
          </p:cNvPr>
          <p:cNvSpPr>
            <a:spLocks noGrp="1"/>
          </p:cNvSpPr>
          <p:nvPr>
            <p:ph type="ftr" sz="quarter" idx="3"/>
          </p:nvPr>
        </p:nvSpPr>
        <p:spPr/>
        <p:txBody>
          <a:bodyPr/>
          <a:lstStyle/>
          <a:p>
            <a:r>
              <a:rPr lang="en-US"/>
              <a:t>Analog Devices Confidential Information. ©2021 Analog Devices, Inc. All rights reserved.</a:t>
            </a:r>
          </a:p>
        </p:txBody>
      </p:sp>
      <p:sp>
        <p:nvSpPr>
          <p:cNvPr id="5" name="Slide Number Placeholder 4">
            <a:extLst>
              <a:ext uri="{FF2B5EF4-FFF2-40B4-BE49-F238E27FC236}">
                <a16:creationId xmlns:a16="http://schemas.microsoft.com/office/drawing/2014/main" id="{54BD0135-2F78-4EDE-A02D-409717C02340}"/>
              </a:ext>
            </a:extLst>
          </p:cNvPr>
          <p:cNvSpPr>
            <a:spLocks noGrp="1"/>
          </p:cNvSpPr>
          <p:nvPr>
            <p:ph type="sldNum" sz="quarter" idx="4"/>
          </p:nvPr>
        </p:nvSpPr>
        <p:spPr/>
        <p:txBody>
          <a:bodyPr/>
          <a:lstStyle/>
          <a:p>
            <a:pPr>
              <a:defRPr/>
            </a:pPr>
            <a:fld id="{A9CE67A1-BA7F-A74E-B5D7-615746DEEC2B}" type="slidenum">
              <a:rPr lang="en-US" smtClean="0"/>
              <a:pPr>
                <a:defRPr/>
              </a:pPr>
              <a:t>16</a:t>
            </a:fld>
            <a:endParaRPr lang="en-US" baseline="-11000"/>
          </a:p>
        </p:txBody>
      </p:sp>
      <p:sp>
        <p:nvSpPr>
          <p:cNvPr id="6" name="Date Placeholder 5">
            <a:extLst>
              <a:ext uri="{FF2B5EF4-FFF2-40B4-BE49-F238E27FC236}">
                <a16:creationId xmlns:a16="http://schemas.microsoft.com/office/drawing/2014/main" id="{5DD01381-145B-45CB-B7E0-E601F7B6C644}"/>
              </a:ext>
            </a:extLst>
          </p:cNvPr>
          <p:cNvSpPr>
            <a:spLocks noGrp="1"/>
          </p:cNvSpPr>
          <p:nvPr>
            <p:ph type="dt" sz="half" idx="2"/>
          </p:nvPr>
        </p:nvSpPr>
        <p:spPr/>
        <p:txBody>
          <a:bodyPr/>
          <a:lstStyle/>
          <a:p>
            <a:fld id="{5953179D-8625-524E-A034-639263ACD100}" type="datetime3">
              <a:rPr lang="en-US" smtClean="0"/>
              <a:pPr/>
              <a:t>3 October 2022</a:t>
            </a:fld>
            <a:endParaRPr lang="en-US"/>
          </a:p>
        </p:txBody>
      </p:sp>
      <p:sp>
        <p:nvSpPr>
          <p:cNvPr id="7" name="Oval 6">
            <a:extLst>
              <a:ext uri="{FF2B5EF4-FFF2-40B4-BE49-F238E27FC236}">
                <a16:creationId xmlns:a16="http://schemas.microsoft.com/office/drawing/2014/main" id="{536E63CC-148B-4342-8955-F2E72429F5C6}"/>
              </a:ext>
            </a:extLst>
          </p:cNvPr>
          <p:cNvSpPr/>
          <p:nvPr/>
        </p:nvSpPr>
        <p:spPr>
          <a:xfrm>
            <a:off x="589582" y="4672053"/>
            <a:ext cx="1097280" cy="109728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8" name="Oval 7">
            <a:extLst>
              <a:ext uri="{FF2B5EF4-FFF2-40B4-BE49-F238E27FC236}">
                <a16:creationId xmlns:a16="http://schemas.microsoft.com/office/drawing/2014/main" id="{9FAE4B1A-5D67-4A92-9D46-6EEFB24459E5}"/>
              </a:ext>
            </a:extLst>
          </p:cNvPr>
          <p:cNvSpPr/>
          <p:nvPr/>
        </p:nvSpPr>
        <p:spPr>
          <a:xfrm>
            <a:off x="589582" y="3332994"/>
            <a:ext cx="1097280" cy="109728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9" name="Oval 8">
            <a:extLst>
              <a:ext uri="{FF2B5EF4-FFF2-40B4-BE49-F238E27FC236}">
                <a16:creationId xmlns:a16="http://schemas.microsoft.com/office/drawing/2014/main" id="{FA91CEFF-8AAA-4C62-A3FA-3EEF2CC0AC08}"/>
              </a:ext>
            </a:extLst>
          </p:cNvPr>
          <p:cNvSpPr/>
          <p:nvPr/>
        </p:nvSpPr>
        <p:spPr>
          <a:xfrm>
            <a:off x="589582" y="1992492"/>
            <a:ext cx="1097280" cy="109728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0" name="TextBox 9">
            <a:extLst>
              <a:ext uri="{FF2B5EF4-FFF2-40B4-BE49-F238E27FC236}">
                <a16:creationId xmlns:a16="http://schemas.microsoft.com/office/drawing/2014/main" id="{59020299-8512-47A7-A002-4EEF5096854E}"/>
              </a:ext>
            </a:extLst>
          </p:cNvPr>
          <p:cNvSpPr txBox="1"/>
          <p:nvPr/>
        </p:nvSpPr>
        <p:spPr>
          <a:xfrm>
            <a:off x="1833921" y="3218709"/>
            <a:ext cx="4344081" cy="1292662"/>
          </a:xfrm>
          <a:prstGeom prst="rect">
            <a:avLst/>
          </a:prstGeom>
          <a:noFill/>
        </p:spPr>
        <p:txBody>
          <a:bodyPr wrap="square" lIns="91440" tIns="45720" rIns="91440" bIns="45720" rtlCol="0" anchor="t">
            <a:spAutoFit/>
          </a:bodyPr>
          <a:lstStyle/>
          <a:p>
            <a:r>
              <a:rPr lang="en-US" b="1" dirty="0">
                <a:solidFill>
                  <a:srgbClr val="1D133B"/>
                </a:solidFill>
                <a:latin typeface="Barlow"/>
              </a:rPr>
              <a:t>Downtime and repair costs avoidance /year</a:t>
            </a:r>
          </a:p>
          <a:p>
            <a:r>
              <a:rPr lang="en-US" sz="1400" dirty="0">
                <a:solidFill>
                  <a:srgbClr val="1D133B"/>
                </a:solidFill>
                <a:latin typeface="Barlow"/>
              </a:rPr>
              <a:t>Smart Motor Sensor prevents 3 weeks of downtime and the high costs involved in the repair (material, crane, man hours.</a:t>
            </a:r>
          </a:p>
        </p:txBody>
      </p:sp>
      <p:sp>
        <p:nvSpPr>
          <p:cNvPr id="11" name="TextBox 10">
            <a:extLst>
              <a:ext uri="{FF2B5EF4-FFF2-40B4-BE49-F238E27FC236}">
                <a16:creationId xmlns:a16="http://schemas.microsoft.com/office/drawing/2014/main" id="{4D4FFAF5-BADC-4798-875B-42DE0C286746}"/>
              </a:ext>
            </a:extLst>
          </p:cNvPr>
          <p:cNvSpPr txBox="1"/>
          <p:nvPr/>
        </p:nvSpPr>
        <p:spPr>
          <a:xfrm>
            <a:off x="1833921" y="4818565"/>
            <a:ext cx="4472097" cy="800219"/>
          </a:xfrm>
          <a:prstGeom prst="rect">
            <a:avLst/>
          </a:prstGeom>
          <a:noFill/>
        </p:spPr>
        <p:txBody>
          <a:bodyPr wrap="square" lIns="91440" tIns="45720" rIns="91440" bIns="45720" rtlCol="0" anchor="t">
            <a:spAutoFit/>
          </a:bodyPr>
          <a:lstStyle/>
          <a:p>
            <a:r>
              <a:rPr lang="en-US" b="1">
                <a:solidFill>
                  <a:srgbClr val="1D133B"/>
                </a:solidFill>
                <a:latin typeface="Barlow" pitchFamily="2" charset="77"/>
              </a:rPr>
              <a:t>Preventive activities</a:t>
            </a:r>
          </a:p>
          <a:p>
            <a:r>
              <a:rPr lang="en-US" sz="1400">
                <a:solidFill>
                  <a:srgbClr val="1D133B"/>
                </a:solidFill>
                <a:latin typeface="Barlow" pitchFamily="2" charset="77"/>
              </a:rPr>
              <a:t>Reduce route-based activities such as regreasing, cleaning of the machine’s filters, vibration analyses.  </a:t>
            </a:r>
            <a:endParaRPr lang="en-US" sz="1400">
              <a:solidFill>
                <a:srgbClr val="1D133B"/>
              </a:solidFill>
              <a:latin typeface="Barlow"/>
            </a:endParaRPr>
          </a:p>
        </p:txBody>
      </p:sp>
      <p:sp>
        <p:nvSpPr>
          <p:cNvPr id="12" name="TextBox 11">
            <a:extLst>
              <a:ext uri="{FF2B5EF4-FFF2-40B4-BE49-F238E27FC236}">
                <a16:creationId xmlns:a16="http://schemas.microsoft.com/office/drawing/2014/main" id="{FC9E59BB-CA80-48FB-8168-F93D6514DF22}"/>
              </a:ext>
            </a:extLst>
          </p:cNvPr>
          <p:cNvSpPr txBox="1"/>
          <p:nvPr/>
        </p:nvSpPr>
        <p:spPr>
          <a:xfrm>
            <a:off x="1833921" y="2033300"/>
            <a:ext cx="4349092" cy="1015663"/>
          </a:xfrm>
          <a:prstGeom prst="rect">
            <a:avLst/>
          </a:prstGeom>
          <a:noFill/>
        </p:spPr>
        <p:txBody>
          <a:bodyPr wrap="square" lIns="91440" tIns="45720" rIns="91440" bIns="45720" rtlCol="0" anchor="t">
            <a:spAutoFit/>
          </a:bodyPr>
          <a:lstStyle/>
          <a:p>
            <a:r>
              <a:rPr lang="en-US" b="1">
                <a:solidFill>
                  <a:srgbClr val="1D133B"/>
                </a:solidFill>
                <a:latin typeface="Barlow"/>
              </a:rPr>
              <a:t>Years of operating without breakdown</a:t>
            </a:r>
          </a:p>
          <a:p>
            <a:r>
              <a:rPr lang="en-US" sz="1400">
                <a:solidFill>
                  <a:srgbClr val="1D133B"/>
                </a:solidFill>
                <a:latin typeface="Barlow" pitchFamily="2" charset="77"/>
              </a:rPr>
              <a:t>Early warning signs sent by the Smart Motor Sensor enable the maintenance of the machine before it breaks.</a:t>
            </a:r>
          </a:p>
        </p:txBody>
      </p:sp>
      <p:sp>
        <p:nvSpPr>
          <p:cNvPr id="13" name="Rectangle 12">
            <a:extLst>
              <a:ext uri="{FF2B5EF4-FFF2-40B4-BE49-F238E27FC236}">
                <a16:creationId xmlns:a16="http://schemas.microsoft.com/office/drawing/2014/main" id="{D53C1CDB-C479-4A80-A357-09A7B8675430}"/>
              </a:ext>
            </a:extLst>
          </p:cNvPr>
          <p:cNvSpPr/>
          <p:nvPr/>
        </p:nvSpPr>
        <p:spPr>
          <a:xfrm>
            <a:off x="300321" y="967899"/>
            <a:ext cx="10988846" cy="461665"/>
          </a:xfrm>
          <a:prstGeom prst="rect">
            <a:avLst/>
          </a:prstGeom>
        </p:spPr>
        <p:txBody>
          <a:bodyPr wrap="square" lIns="91440" tIns="45720" rIns="91440" bIns="45720" anchor="t">
            <a:spAutoFit/>
          </a:bodyPr>
          <a:lstStyle/>
          <a:p>
            <a:r>
              <a:rPr lang="en-US" sz="2400" b="1" dirty="0">
                <a:solidFill>
                  <a:srgbClr val="0070C0"/>
                </a:solidFill>
                <a:latin typeface="Barlow"/>
              </a:rPr>
              <a:t>Challenge: </a:t>
            </a:r>
            <a:r>
              <a:rPr lang="en-US" sz="2400" b="1" dirty="0">
                <a:solidFill>
                  <a:srgbClr val="555659"/>
                </a:solidFill>
                <a:latin typeface="Barlow"/>
              </a:rPr>
              <a:t>Save repair and downtime costs of a centrifugal machine</a:t>
            </a:r>
            <a:endParaRPr lang="en-US" sz="2400" dirty="0">
              <a:latin typeface="Barlow"/>
            </a:endParaRPr>
          </a:p>
        </p:txBody>
      </p:sp>
      <p:sp>
        <p:nvSpPr>
          <p:cNvPr id="14" name="TextBox 13">
            <a:extLst>
              <a:ext uri="{FF2B5EF4-FFF2-40B4-BE49-F238E27FC236}">
                <a16:creationId xmlns:a16="http://schemas.microsoft.com/office/drawing/2014/main" id="{B90D7606-AB1B-4AC8-BC59-EEEC14852090}"/>
              </a:ext>
            </a:extLst>
          </p:cNvPr>
          <p:cNvSpPr txBox="1"/>
          <p:nvPr/>
        </p:nvSpPr>
        <p:spPr>
          <a:xfrm>
            <a:off x="589582" y="2213813"/>
            <a:ext cx="1076968" cy="574592"/>
          </a:xfrm>
          <a:prstGeom prst="rect">
            <a:avLst/>
          </a:prstGeom>
          <a:noFill/>
        </p:spPr>
        <p:txBody>
          <a:bodyPr wrap="square" rtlCol="0">
            <a:spAutoFit/>
          </a:bodyPr>
          <a:lstStyle/>
          <a:p>
            <a:pPr algn="ctr"/>
            <a:r>
              <a:rPr lang="en-US" sz="3000" b="1">
                <a:solidFill>
                  <a:schemeClr val="bg1"/>
                </a:solidFill>
                <a:latin typeface="Barlow" pitchFamily="2" charset="77"/>
              </a:rPr>
              <a:t>2</a:t>
            </a:r>
          </a:p>
        </p:txBody>
      </p:sp>
      <p:sp>
        <p:nvSpPr>
          <p:cNvPr id="15" name="TextBox 14">
            <a:extLst>
              <a:ext uri="{FF2B5EF4-FFF2-40B4-BE49-F238E27FC236}">
                <a16:creationId xmlns:a16="http://schemas.microsoft.com/office/drawing/2014/main" id="{AAA15092-2D41-4155-936D-7E4693E3E55F}"/>
              </a:ext>
            </a:extLst>
          </p:cNvPr>
          <p:cNvSpPr txBox="1"/>
          <p:nvPr/>
        </p:nvSpPr>
        <p:spPr>
          <a:xfrm>
            <a:off x="548425" y="4941676"/>
            <a:ext cx="1244339" cy="553998"/>
          </a:xfrm>
          <a:prstGeom prst="rect">
            <a:avLst/>
          </a:prstGeom>
          <a:noFill/>
        </p:spPr>
        <p:txBody>
          <a:bodyPr wrap="square" rtlCol="0">
            <a:spAutoFit/>
          </a:bodyPr>
          <a:lstStyle/>
          <a:p>
            <a:r>
              <a:rPr lang="en-US" sz="3000" b="1">
                <a:solidFill>
                  <a:schemeClr val="bg1"/>
                </a:solidFill>
                <a:latin typeface="Barlow" pitchFamily="2" charset="77"/>
              </a:rPr>
              <a:t>- 90%</a:t>
            </a:r>
          </a:p>
        </p:txBody>
      </p:sp>
      <p:sp>
        <p:nvSpPr>
          <p:cNvPr id="16" name="TextBox 15">
            <a:extLst>
              <a:ext uri="{FF2B5EF4-FFF2-40B4-BE49-F238E27FC236}">
                <a16:creationId xmlns:a16="http://schemas.microsoft.com/office/drawing/2014/main" id="{568FF493-F4A8-4511-81D2-128FCD08F549}"/>
              </a:ext>
            </a:extLst>
          </p:cNvPr>
          <p:cNvSpPr txBox="1"/>
          <p:nvPr/>
        </p:nvSpPr>
        <p:spPr>
          <a:xfrm>
            <a:off x="495740" y="3588041"/>
            <a:ext cx="1244339" cy="1015663"/>
          </a:xfrm>
          <a:prstGeom prst="rect">
            <a:avLst/>
          </a:prstGeom>
          <a:noFill/>
        </p:spPr>
        <p:txBody>
          <a:bodyPr wrap="square" lIns="91440" tIns="45720" rIns="91440" bIns="45720" rtlCol="0" anchor="t">
            <a:spAutoFit/>
          </a:bodyPr>
          <a:lstStyle/>
          <a:p>
            <a:r>
              <a:rPr lang="en-US" sz="3000" b="1" dirty="0">
                <a:solidFill>
                  <a:schemeClr val="bg1"/>
                </a:solidFill>
                <a:latin typeface="Barlow"/>
              </a:rPr>
              <a:t>100K€ </a:t>
            </a:r>
          </a:p>
        </p:txBody>
      </p:sp>
      <p:pic>
        <p:nvPicPr>
          <p:cNvPr id="18" name="Picture 17" descr="A picture containing concrete mixer, dirty&#10;&#10;Description automatically generated">
            <a:extLst>
              <a:ext uri="{FF2B5EF4-FFF2-40B4-BE49-F238E27FC236}">
                <a16:creationId xmlns:a16="http://schemas.microsoft.com/office/drawing/2014/main" id="{17A84634-06A1-414A-A401-AA765B595D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3077" y="1993868"/>
            <a:ext cx="4836090" cy="3627068"/>
          </a:xfrm>
          <a:prstGeom prst="rect">
            <a:avLst/>
          </a:prstGeom>
        </p:spPr>
      </p:pic>
      <p:sp>
        <p:nvSpPr>
          <p:cNvPr id="19" name="TextBox 18">
            <a:extLst>
              <a:ext uri="{FF2B5EF4-FFF2-40B4-BE49-F238E27FC236}">
                <a16:creationId xmlns:a16="http://schemas.microsoft.com/office/drawing/2014/main" id="{C3DA2098-6130-4C6A-BAF0-729BA4ED228F}"/>
              </a:ext>
            </a:extLst>
          </p:cNvPr>
          <p:cNvSpPr txBox="1"/>
          <p:nvPr/>
        </p:nvSpPr>
        <p:spPr>
          <a:xfrm>
            <a:off x="10813409" y="788402"/>
            <a:ext cx="1300294" cy="728444"/>
          </a:xfrm>
          <a:prstGeom prst="rect">
            <a:avLst/>
          </a:prstGeom>
          <a:solidFill>
            <a:srgbClr val="FFFF00"/>
          </a:solidFill>
        </p:spPr>
        <p:txBody>
          <a:bodyPr wrap="none" lIns="0" tIns="0" rIns="0" bIns="0" rtlCol="0">
            <a:noAutofit/>
          </a:bodyPr>
          <a:lstStyle/>
          <a:p>
            <a:pPr algn="ctr" defTabSz="457200">
              <a:spcBef>
                <a:spcPts val="1000"/>
              </a:spcBef>
              <a:buClr>
                <a:srgbClr val="1E4056"/>
              </a:buClr>
              <a:buSzPct val="75000"/>
            </a:pPr>
            <a:r>
              <a:rPr lang="en-US" sz="1400" dirty="0">
                <a:solidFill>
                  <a:srgbClr val="FF0000"/>
                </a:solidFill>
                <a:highlight>
                  <a:srgbClr val="FFFF00"/>
                </a:highlight>
              </a:rPr>
              <a:t>PARTNER LOGO</a:t>
            </a:r>
          </a:p>
          <a:p>
            <a:pPr algn="ctr" defTabSz="457200">
              <a:spcBef>
                <a:spcPts val="1000"/>
              </a:spcBef>
              <a:buClr>
                <a:srgbClr val="1E4056"/>
              </a:buClr>
              <a:buSzPct val="75000"/>
            </a:pPr>
            <a:r>
              <a:rPr lang="en-US" sz="1400" dirty="0">
                <a:solidFill>
                  <a:srgbClr val="FF0000"/>
                </a:solidFill>
                <a:highlight>
                  <a:srgbClr val="FFFF00"/>
                </a:highlight>
              </a:rPr>
              <a:t>HERE</a:t>
            </a:r>
          </a:p>
        </p:txBody>
      </p:sp>
    </p:spTree>
    <p:extLst>
      <p:ext uri="{BB962C8B-B14F-4D97-AF65-F5344CB8AC3E}">
        <p14:creationId xmlns:p14="http://schemas.microsoft.com/office/powerpoint/2010/main" val="3319677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D3966FB-2B16-478C-9B52-22284E4DABD2}"/>
              </a:ext>
            </a:extLst>
          </p:cNvPr>
          <p:cNvSpPr>
            <a:spLocks noGrp="1"/>
          </p:cNvSpPr>
          <p:nvPr>
            <p:ph type="title"/>
          </p:nvPr>
        </p:nvSpPr>
        <p:spPr/>
        <p:txBody>
          <a:bodyPr/>
          <a:lstStyle/>
          <a:p>
            <a:r>
              <a:rPr lang="en-US" dirty="0"/>
              <a:t>Case Study</a:t>
            </a:r>
          </a:p>
        </p:txBody>
      </p:sp>
      <p:sp>
        <p:nvSpPr>
          <p:cNvPr id="4" name="Footer Placeholder 3">
            <a:extLst>
              <a:ext uri="{FF2B5EF4-FFF2-40B4-BE49-F238E27FC236}">
                <a16:creationId xmlns:a16="http://schemas.microsoft.com/office/drawing/2014/main" id="{DD063DF3-8689-4EBA-AA72-F4B8BE0CF688}"/>
              </a:ext>
            </a:extLst>
          </p:cNvPr>
          <p:cNvSpPr>
            <a:spLocks noGrp="1"/>
          </p:cNvSpPr>
          <p:nvPr>
            <p:ph type="ftr" sz="quarter" idx="3"/>
          </p:nvPr>
        </p:nvSpPr>
        <p:spPr/>
        <p:txBody>
          <a:bodyPr/>
          <a:lstStyle/>
          <a:p>
            <a:r>
              <a:rPr lang="en-US"/>
              <a:t>Analog Devices Confidential Information. ©2021 Analog Devices, Inc. All rights reserved.</a:t>
            </a:r>
          </a:p>
        </p:txBody>
      </p:sp>
      <p:sp>
        <p:nvSpPr>
          <p:cNvPr id="5" name="Slide Number Placeholder 4">
            <a:extLst>
              <a:ext uri="{FF2B5EF4-FFF2-40B4-BE49-F238E27FC236}">
                <a16:creationId xmlns:a16="http://schemas.microsoft.com/office/drawing/2014/main" id="{36260B94-B375-4A02-8897-54A0D6564D70}"/>
              </a:ext>
            </a:extLst>
          </p:cNvPr>
          <p:cNvSpPr>
            <a:spLocks noGrp="1"/>
          </p:cNvSpPr>
          <p:nvPr>
            <p:ph type="sldNum" sz="quarter" idx="4"/>
          </p:nvPr>
        </p:nvSpPr>
        <p:spPr/>
        <p:txBody>
          <a:bodyPr/>
          <a:lstStyle/>
          <a:p>
            <a:pPr>
              <a:defRPr/>
            </a:pPr>
            <a:fld id="{A9CE67A1-BA7F-A74E-B5D7-615746DEEC2B}" type="slidenum">
              <a:rPr lang="en-US" smtClean="0"/>
              <a:pPr>
                <a:defRPr/>
              </a:pPr>
              <a:t>17</a:t>
            </a:fld>
            <a:endParaRPr lang="en-US" baseline="-11000"/>
          </a:p>
        </p:txBody>
      </p:sp>
      <p:sp>
        <p:nvSpPr>
          <p:cNvPr id="6" name="Date Placeholder 5">
            <a:extLst>
              <a:ext uri="{FF2B5EF4-FFF2-40B4-BE49-F238E27FC236}">
                <a16:creationId xmlns:a16="http://schemas.microsoft.com/office/drawing/2014/main" id="{647EFE77-6448-4776-AC10-FA6E91DFA4A2}"/>
              </a:ext>
            </a:extLst>
          </p:cNvPr>
          <p:cNvSpPr>
            <a:spLocks noGrp="1"/>
          </p:cNvSpPr>
          <p:nvPr>
            <p:ph type="dt" sz="half" idx="2"/>
          </p:nvPr>
        </p:nvSpPr>
        <p:spPr/>
        <p:txBody>
          <a:bodyPr/>
          <a:lstStyle/>
          <a:p>
            <a:fld id="{5953179D-8625-524E-A034-639263ACD100}" type="datetime3">
              <a:rPr lang="en-US" smtClean="0"/>
              <a:pPr/>
              <a:t>3 October 2022</a:t>
            </a:fld>
            <a:endParaRPr lang="en-US"/>
          </a:p>
        </p:txBody>
      </p:sp>
      <p:sp>
        <p:nvSpPr>
          <p:cNvPr id="7" name="AutoShape 2">
            <a:extLst>
              <a:ext uri="{FF2B5EF4-FFF2-40B4-BE49-F238E27FC236}">
                <a16:creationId xmlns:a16="http://schemas.microsoft.com/office/drawing/2014/main" id="{C19123B1-D67F-4B07-A0EE-D7A4687D2684}"/>
              </a:ext>
            </a:extLst>
          </p:cNvPr>
          <p:cNvSpPr>
            <a:spLocks noChangeAspect="1" noChangeArrowheads="1"/>
          </p:cNvSpPr>
          <p:nvPr/>
        </p:nvSpPr>
        <p:spPr bwMode="auto">
          <a:xfrm>
            <a:off x="82550" y="1677281"/>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Footer Placeholder 3">
            <a:extLst>
              <a:ext uri="{FF2B5EF4-FFF2-40B4-BE49-F238E27FC236}">
                <a16:creationId xmlns:a16="http://schemas.microsoft.com/office/drawing/2014/main" id="{EC123E85-6447-4A96-9A00-4049EC0ACEB6}"/>
              </a:ext>
            </a:extLst>
          </p:cNvPr>
          <p:cNvSpPr txBox="1"/>
          <p:nvPr/>
        </p:nvSpPr>
        <p:spPr>
          <a:xfrm>
            <a:off x="8324849" y="6349559"/>
            <a:ext cx="3316288" cy="107722"/>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lvl1pPr>
              <a:defRPr sz="800">
                <a:solidFill>
                  <a:srgbClr val="FFFFFF">
                    <a:alpha val="50000"/>
                  </a:srgbClr>
                </a:solidFill>
                <a:latin typeface="+mn-lt"/>
                <a:ea typeface="+mn-ea"/>
                <a:cs typeface="+mn-cs"/>
                <a:sym typeface="Arial"/>
              </a:defRPr>
            </a:lvl1pPr>
          </a:lstStyle>
          <a:p>
            <a:pPr algn="r"/>
            <a:r>
              <a:rPr lang="en-US" sz="700">
                <a:solidFill>
                  <a:schemeClr val="tx1"/>
                </a:solidFill>
                <a:latin typeface="Barlow" pitchFamily="2" charset="77"/>
                <a:ea typeface="Inter" panose="020B0502030000000004" pitchFamily="34" charset="0"/>
                <a:cs typeface="Inter" panose="020B0502030000000004" pitchFamily="34" charset="0"/>
              </a:rPr>
              <a:t>Page </a:t>
            </a:r>
            <a:fld id="{BDE3E363-E4A5-42C9-8315-56C172EFB7DE}" type="slidenum">
              <a:rPr lang="en-IE" sz="700">
                <a:solidFill>
                  <a:schemeClr val="tx1"/>
                </a:solidFill>
                <a:latin typeface="Barlow" pitchFamily="2" charset="77"/>
                <a:ea typeface="Inter" panose="020B0502030000000004" pitchFamily="34" charset="0"/>
                <a:cs typeface="Inter" panose="020B0502030000000004" pitchFamily="34" charset="0"/>
              </a:rPr>
              <a:pPr algn="r"/>
              <a:t>17</a:t>
            </a:fld>
            <a:r>
              <a:rPr lang="en-IE" sz="700">
                <a:solidFill>
                  <a:schemeClr val="tx1"/>
                </a:solidFill>
                <a:latin typeface="Barlow" pitchFamily="2" charset="77"/>
                <a:ea typeface="Inter" panose="020B0502030000000004" pitchFamily="34" charset="0"/>
                <a:cs typeface="Inter" panose="020B0502030000000004" pitchFamily="34" charset="0"/>
              </a:rPr>
              <a:t> </a:t>
            </a:r>
            <a:r>
              <a:rPr lang="en-US" sz="700">
                <a:solidFill>
                  <a:schemeClr val="tx1"/>
                </a:solidFill>
                <a:latin typeface="Barlow" pitchFamily="2" charset="77"/>
                <a:ea typeface="Inter" panose="020B0502030000000004" pitchFamily="34" charset="0"/>
                <a:cs typeface="Inter" panose="020B0502030000000004" pitchFamily="34" charset="0"/>
              </a:rPr>
              <a:t> |  Analog Devices  |  2021</a:t>
            </a:r>
            <a:endParaRPr sz="700">
              <a:solidFill>
                <a:schemeClr val="tx1"/>
              </a:solidFill>
              <a:latin typeface="Barlow" pitchFamily="2" charset="77"/>
              <a:ea typeface="Inter" panose="020B0502030000000004" pitchFamily="34" charset="0"/>
              <a:cs typeface="Inter" panose="020B0502030000000004" pitchFamily="34" charset="0"/>
            </a:endParaRPr>
          </a:p>
        </p:txBody>
      </p:sp>
      <p:pic>
        <p:nvPicPr>
          <p:cNvPr id="15" name="Picture 14">
            <a:extLst>
              <a:ext uri="{FF2B5EF4-FFF2-40B4-BE49-F238E27FC236}">
                <a16:creationId xmlns:a16="http://schemas.microsoft.com/office/drawing/2014/main" id="{367EA664-2581-4117-90EC-D2D1746A285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50863" y="1323906"/>
            <a:ext cx="3824341" cy="2657451"/>
          </a:xfrm>
          <a:prstGeom prst="roundRect">
            <a:avLst>
              <a:gd name="adj" fmla="val 2527"/>
            </a:avLst>
          </a:prstGeom>
        </p:spPr>
      </p:pic>
      <p:sp>
        <p:nvSpPr>
          <p:cNvPr id="16" name="Rounded Rectangle 10">
            <a:extLst>
              <a:ext uri="{FF2B5EF4-FFF2-40B4-BE49-F238E27FC236}">
                <a16:creationId xmlns:a16="http://schemas.microsoft.com/office/drawing/2014/main" id="{94C335AA-E5A3-4238-9C66-DDE7AB633D92}"/>
              </a:ext>
            </a:extLst>
          </p:cNvPr>
          <p:cNvSpPr/>
          <p:nvPr/>
        </p:nvSpPr>
        <p:spPr>
          <a:xfrm>
            <a:off x="4473709" y="1323907"/>
            <a:ext cx="2769141" cy="1796222"/>
          </a:xfrm>
          <a:prstGeom prst="roundRect">
            <a:avLst>
              <a:gd name="adj" fmla="val 3084"/>
            </a:avLst>
          </a:prstGeom>
          <a:solidFill>
            <a:schemeClr val="bg1"/>
          </a:solidFill>
          <a:ln>
            <a:noFill/>
          </a:ln>
          <a:effectLst>
            <a:outerShdw blurRad="330200" dist="38100" dir="5400000" sx="103000" sy="103000" algn="t" rotWithShape="0">
              <a:srgbClr val="09122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7E25A04-9F84-4D47-9546-17D651804E5A}"/>
              </a:ext>
            </a:extLst>
          </p:cNvPr>
          <p:cNvSpPr/>
          <p:nvPr/>
        </p:nvSpPr>
        <p:spPr>
          <a:xfrm>
            <a:off x="446164" y="4057462"/>
            <a:ext cx="3644208" cy="1107996"/>
          </a:xfrm>
          <a:prstGeom prst="rect">
            <a:avLst/>
          </a:prstGeom>
        </p:spPr>
        <p:txBody>
          <a:bodyPr wrap="square">
            <a:spAutoFit/>
          </a:bodyPr>
          <a:lstStyle/>
          <a:p>
            <a:pPr>
              <a:spcBef>
                <a:spcPts val="600"/>
              </a:spcBef>
            </a:pPr>
            <a:r>
              <a:rPr lang="en-US" sz="2200">
                <a:solidFill>
                  <a:srgbClr val="0067B9"/>
                </a:solidFill>
                <a:latin typeface="Barlow Medium" pitchFamily="2" charset="77"/>
                <a:ea typeface="Inter Medium" panose="020B0502030000000004" pitchFamily="34" charset="0"/>
                <a:cs typeface="Inter Medium" panose="020B0502030000000004" pitchFamily="34" charset="0"/>
              </a:rPr>
              <a:t>One of the largest food and beverage makers in the world</a:t>
            </a:r>
          </a:p>
        </p:txBody>
      </p:sp>
      <p:sp>
        <p:nvSpPr>
          <p:cNvPr id="18" name="Rectangle 17">
            <a:extLst>
              <a:ext uri="{FF2B5EF4-FFF2-40B4-BE49-F238E27FC236}">
                <a16:creationId xmlns:a16="http://schemas.microsoft.com/office/drawing/2014/main" id="{4D9A1765-08CE-42FA-B128-48D0C9ADA9B4}"/>
              </a:ext>
            </a:extLst>
          </p:cNvPr>
          <p:cNvSpPr/>
          <p:nvPr/>
        </p:nvSpPr>
        <p:spPr>
          <a:xfrm>
            <a:off x="4612882" y="1779834"/>
            <a:ext cx="2163412" cy="1092607"/>
          </a:xfrm>
          <a:prstGeom prst="rect">
            <a:avLst/>
          </a:prstGeom>
        </p:spPr>
        <p:txBody>
          <a:bodyPr wrap="square">
            <a:spAutoFit/>
          </a:bodyPr>
          <a:lstStyle/>
          <a:p>
            <a:pPr marL="88900" indent="-88900">
              <a:spcBef>
                <a:spcPts val="600"/>
              </a:spcBef>
              <a:buFont typeface="Arial" panose="020B0604020202020204" pitchFamily="34" charset="0"/>
              <a:buChar char="•"/>
            </a:pPr>
            <a:r>
              <a:rPr lang="en-US" sz="1200">
                <a:solidFill>
                  <a:srgbClr val="0067B9"/>
                </a:solidFill>
                <a:latin typeface="Barlow" pitchFamily="2" charset="77"/>
                <a:ea typeface="Inter Light BETA" panose="02000403000000020004" pitchFamily="2" charset="0"/>
                <a:cs typeface="Inter Light BETA" panose="02000403000000020004" pitchFamily="2" charset="0"/>
              </a:rPr>
              <a:t>Improve</a:t>
            </a:r>
            <a:r>
              <a:rPr lang="en-US" sz="1200">
                <a:solidFill>
                  <a:srgbClr val="484855"/>
                </a:solidFill>
                <a:latin typeface="Barlow" pitchFamily="2" charset="77"/>
                <a:ea typeface="Inter Light BETA" panose="02000403000000020004" pitchFamily="2" charset="0"/>
                <a:cs typeface="Inter Light BETA" panose="02000403000000020004" pitchFamily="2" charset="0"/>
              </a:rPr>
              <a:t> asset predictive maintenance throughout WW factories.</a:t>
            </a:r>
          </a:p>
          <a:p>
            <a:pPr marL="88900" indent="-88900">
              <a:spcBef>
                <a:spcPts val="600"/>
              </a:spcBef>
              <a:buFont typeface="Arial" panose="020B0604020202020204" pitchFamily="34" charset="0"/>
              <a:buChar char="•"/>
            </a:pPr>
            <a:r>
              <a:rPr lang="en-US" sz="1200">
                <a:solidFill>
                  <a:srgbClr val="484855"/>
                </a:solidFill>
                <a:latin typeface="Barlow" pitchFamily="2" charset="77"/>
                <a:ea typeface="Inter Light BETA" panose="02000403000000020004" pitchFamily="2" charset="0"/>
                <a:cs typeface="Inter Light BETA" panose="02000403000000020004" pitchFamily="2" charset="0"/>
              </a:rPr>
              <a:t>Generate </a:t>
            </a:r>
            <a:r>
              <a:rPr lang="en-US" sz="1200">
                <a:solidFill>
                  <a:srgbClr val="0067B9"/>
                </a:solidFill>
                <a:latin typeface="Barlow" pitchFamily="2" charset="77"/>
                <a:ea typeface="Inter Light BETA" panose="02000403000000020004" pitchFamily="2" charset="0"/>
                <a:cs typeface="Inter Light BETA" panose="02000403000000020004" pitchFamily="2" charset="0"/>
              </a:rPr>
              <a:t>cost savings </a:t>
            </a:r>
            <a:r>
              <a:rPr lang="en-US" sz="1200">
                <a:solidFill>
                  <a:srgbClr val="484855"/>
                </a:solidFill>
                <a:latin typeface="Barlow" pitchFamily="2" charset="77"/>
                <a:ea typeface="Inter Light BETA" panose="02000403000000020004" pitchFamily="2" charset="0"/>
                <a:cs typeface="Inter Light BETA" panose="02000403000000020004" pitchFamily="2" charset="0"/>
              </a:rPr>
              <a:t>from maintenance efficiencies.</a:t>
            </a:r>
          </a:p>
        </p:txBody>
      </p:sp>
      <p:sp>
        <p:nvSpPr>
          <p:cNvPr id="19" name="Rectangle 18">
            <a:extLst>
              <a:ext uri="{FF2B5EF4-FFF2-40B4-BE49-F238E27FC236}">
                <a16:creationId xmlns:a16="http://schemas.microsoft.com/office/drawing/2014/main" id="{41C70D29-E168-4BBC-8234-00290701328B}"/>
              </a:ext>
            </a:extLst>
          </p:cNvPr>
          <p:cNvSpPr/>
          <p:nvPr/>
        </p:nvSpPr>
        <p:spPr>
          <a:xfrm>
            <a:off x="4612882" y="1475237"/>
            <a:ext cx="837089" cy="246221"/>
          </a:xfrm>
          <a:prstGeom prst="rect">
            <a:avLst/>
          </a:prstGeom>
        </p:spPr>
        <p:txBody>
          <a:bodyPr wrap="none">
            <a:spAutoFit/>
          </a:bodyPr>
          <a:lstStyle/>
          <a:p>
            <a:r>
              <a:rPr lang="en-US" sz="1000" b="1">
                <a:solidFill>
                  <a:srgbClr val="0067B9"/>
                </a:solidFill>
                <a:latin typeface="Barlow" pitchFamily="2" charset="77"/>
                <a:ea typeface="Inter Medium" panose="020B0502030000000004" pitchFamily="34" charset="0"/>
                <a:cs typeface="Inter Medium" panose="020B0502030000000004" pitchFamily="34" charset="0"/>
              </a:rPr>
              <a:t>USE CASES</a:t>
            </a:r>
            <a:endParaRPr lang="en-US" sz="1000" b="1">
              <a:latin typeface="Barlow" pitchFamily="2" charset="77"/>
            </a:endParaRPr>
          </a:p>
        </p:txBody>
      </p:sp>
      <p:sp>
        <p:nvSpPr>
          <p:cNvPr id="20" name="Rounded Rectangle 16">
            <a:extLst>
              <a:ext uri="{FF2B5EF4-FFF2-40B4-BE49-F238E27FC236}">
                <a16:creationId xmlns:a16="http://schemas.microsoft.com/office/drawing/2014/main" id="{651BACCA-3606-4494-9E70-88D26CD86825}"/>
              </a:ext>
            </a:extLst>
          </p:cNvPr>
          <p:cNvSpPr/>
          <p:nvPr/>
        </p:nvSpPr>
        <p:spPr>
          <a:xfrm>
            <a:off x="4473709" y="3222599"/>
            <a:ext cx="2769141" cy="2961816"/>
          </a:xfrm>
          <a:prstGeom prst="roundRect">
            <a:avLst>
              <a:gd name="adj" fmla="val 3084"/>
            </a:avLst>
          </a:prstGeom>
          <a:solidFill>
            <a:schemeClr val="bg1"/>
          </a:solidFill>
          <a:ln>
            <a:noFill/>
          </a:ln>
          <a:effectLst>
            <a:outerShdw blurRad="330200" dist="38100" dir="5400000" sx="103000" sy="103000" algn="t" rotWithShape="0">
              <a:srgbClr val="09122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72F2849-5F07-40B6-8600-D1E5E632E9FC}"/>
              </a:ext>
            </a:extLst>
          </p:cNvPr>
          <p:cNvSpPr/>
          <p:nvPr/>
        </p:nvSpPr>
        <p:spPr>
          <a:xfrm>
            <a:off x="4612882" y="3373930"/>
            <a:ext cx="1034257" cy="246221"/>
          </a:xfrm>
          <a:prstGeom prst="rect">
            <a:avLst/>
          </a:prstGeom>
        </p:spPr>
        <p:txBody>
          <a:bodyPr wrap="none">
            <a:spAutoFit/>
          </a:bodyPr>
          <a:lstStyle/>
          <a:p>
            <a:r>
              <a:rPr lang="en-US" sz="1000" b="1">
                <a:solidFill>
                  <a:srgbClr val="0067B9"/>
                </a:solidFill>
                <a:latin typeface="Barlow" pitchFamily="2" charset="77"/>
                <a:ea typeface="Inter Medium" panose="020B0502030000000004" pitchFamily="34" charset="0"/>
                <a:cs typeface="Inter Medium" panose="020B0502030000000004" pitchFamily="34" charset="0"/>
              </a:rPr>
              <a:t>OUR SOLUTION</a:t>
            </a:r>
            <a:endParaRPr lang="en-US" sz="1000" b="1">
              <a:latin typeface="Barlow" pitchFamily="2" charset="77"/>
            </a:endParaRPr>
          </a:p>
        </p:txBody>
      </p:sp>
      <p:sp>
        <p:nvSpPr>
          <p:cNvPr id="22" name="Rectangle 21">
            <a:extLst>
              <a:ext uri="{FF2B5EF4-FFF2-40B4-BE49-F238E27FC236}">
                <a16:creationId xmlns:a16="http://schemas.microsoft.com/office/drawing/2014/main" id="{65C25071-4F9A-41D1-A01C-EF5EE7C1F30E}"/>
              </a:ext>
            </a:extLst>
          </p:cNvPr>
          <p:cNvSpPr/>
          <p:nvPr/>
        </p:nvSpPr>
        <p:spPr>
          <a:xfrm>
            <a:off x="4612882" y="3678527"/>
            <a:ext cx="2163412" cy="2215991"/>
          </a:xfrm>
          <a:prstGeom prst="rect">
            <a:avLst/>
          </a:prstGeom>
        </p:spPr>
        <p:txBody>
          <a:bodyPr wrap="square" lIns="90000">
            <a:spAutoFit/>
          </a:bodyPr>
          <a:lstStyle/>
          <a:p>
            <a:r>
              <a:rPr lang="en-US" sz="1400" b="1">
                <a:solidFill>
                  <a:srgbClr val="010012"/>
                </a:solidFill>
                <a:latin typeface="Barlow SemiBold" pitchFamily="2" charset="77"/>
                <a:ea typeface="Inter Semi Bold" panose="020B0502030000000004" pitchFamily="34" charset="0"/>
                <a:cs typeface="Inter Semi Bold" panose="020B0502030000000004" pitchFamily="34" charset="0"/>
              </a:rPr>
              <a:t>Diagnostics</a:t>
            </a:r>
          </a:p>
          <a:p>
            <a:r>
              <a:rPr lang="en-US" sz="1200">
                <a:solidFill>
                  <a:srgbClr val="484855"/>
                </a:solidFill>
                <a:latin typeface="Barlow" pitchFamily="2" charset="77"/>
                <a:ea typeface="Inter Light BETA" panose="02000403000000020004" pitchFamily="2" charset="0"/>
                <a:cs typeface="Inter Light BETA" panose="02000403000000020004" pitchFamily="2" charset="0"/>
              </a:rPr>
              <a:t>Best-in-class as confirmed by customer</a:t>
            </a:r>
          </a:p>
          <a:p>
            <a:endParaRPr lang="en-US" sz="1200">
              <a:solidFill>
                <a:srgbClr val="0067B9"/>
              </a:solidFill>
              <a:latin typeface="Barlow" pitchFamily="2" charset="77"/>
              <a:ea typeface="Inter Light BETA" panose="02000403000000020004" pitchFamily="2" charset="0"/>
              <a:cs typeface="Inter Light BETA" panose="02000403000000020004" pitchFamily="2" charset="0"/>
            </a:endParaRPr>
          </a:p>
          <a:p>
            <a:r>
              <a:rPr lang="en-US" sz="1400" b="1">
                <a:solidFill>
                  <a:srgbClr val="010012"/>
                </a:solidFill>
                <a:latin typeface="Barlow SemiBold" pitchFamily="2" charset="77"/>
                <a:ea typeface="Inter Semi Bold" panose="020B0502030000000004" pitchFamily="34" charset="0"/>
                <a:cs typeface="Inter Semi Bold" panose="020B0502030000000004" pitchFamily="34" charset="0"/>
              </a:rPr>
              <a:t>Automated Solution</a:t>
            </a:r>
          </a:p>
          <a:p>
            <a:r>
              <a:rPr lang="en-US" sz="1200">
                <a:solidFill>
                  <a:srgbClr val="484855"/>
                </a:solidFill>
                <a:latin typeface="Barlow" pitchFamily="2" charset="77"/>
                <a:ea typeface="Inter Light BETA" panose="02000403000000020004" pitchFamily="2" charset="0"/>
                <a:cs typeface="Inter Light BETA" panose="02000403000000020004" pitchFamily="2" charset="0"/>
              </a:rPr>
              <a:t>No need for additional expert analysis</a:t>
            </a:r>
          </a:p>
          <a:p>
            <a:endParaRPr lang="en-US" sz="1200">
              <a:solidFill>
                <a:srgbClr val="0067B9"/>
              </a:solidFill>
              <a:latin typeface="Barlow" pitchFamily="2" charset="77"/>
              <a:ea typeface="Inter Light BETA" panose="02000403000000020004" pitchFamily="2" charset="0"/>
              <a:cs typeface="Inter Light BETA" panose="02000403000000020004" pitchFamily="2" charset="0"/>
            </a:endParaRPr>
          </a:p>
          <a:p>
            <a:r>
              <a:rPr lang="en-US" sz="1400" b="1">
                <a:solidFill>
                  <a:srgbClr val="010012"/>
                </a:solidFill>
                <a:latin typeface="Barlow SemiBold" pitchFamily="2" charset="77"/>
                <a:ea typeface="Inter Semi Bold" panose="020B0502030000000004" pitchFamily="34" charset="0"/>
                <a:cs typeface="Inter Semi Bold" panose="020B0502030000000004" pitchFamily="34" charset="0"/>
              </a:rPr>
              <a:t>Scalable and Secure</a:t>
            </a:r>
          </a:p>
          <a:p>
            <a:r>
              <a:rPr lang="en-US" sz="1200">
                <a:solidFill>
                  <a:srgbClr val="484855"/>
                </a:solidFill>
                <a:latin typeface="Barlow" pitchFamily="2" charset="77"/>
                <a:ea typeface="Inter Light BETA" panose="02000403000000020004" pitchFamily="2" charset="0"/>
                <a:cs typeface="Inter Light BETA" panose="02000403000000020004" pitchFamily="2" charset="0"/>
              </a:rPr>
              <a:t>Easy install, no gateways, intuitive SW</a:t>
            </a:r>
          </a:p>
        </p:txBody>
      </p:sp>
      <p:sp>
        <p:nvSpPr>
          <p:cNvPr id="23" name="Rounded Rectangle 22">
            <a:extLst>
              <a:ext uri="{FF2B5EF4-FFF2-40B4-BE49-F238E27FC236}">
                <a16:creationId xmlns:a16="http://schemas.microsoft.com/office/drawing/2014/main" id="{33625C08-0D1F-4D9F-AC45-84AA3BC45BFF}"/>
              </a:ext>
            </a:extLst>
          </p:cNvPr>
          <p:cNvSpPr/>
          <p:nvPr/>
        </p:nvSpPr>
        <p:spPr>
          <a:xfrm>
            <a:off x="7382023" y="1843664"/>
            <a:ext cx="4299783" cy="3086126"/>
          </a:xfrm>
          <a:prstGeom prst="roundRect">
            <a:avLst>
              <a:gd name="adj" fmla="val 1298"/>
            </a:avLst>
          </a:prstGeom>
          <a:solidFill>
            <a:srgbClr val="0067B9"/>
          </a:solidFill>
          <a:ln>
            <a:noFill/>
          </a:ln>
          <a:effectLst>
            <a:outerShdw blurRad="330200" dist="38100" dir="5400000" sx="103000" sy="103000" algn="t" rotWithShape="0">
              <a:srgbClr val="09122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23AA46B-6004-4488-BE19-059882E76F8F}"/>
              </a:ext>
            </a:extLst>
          </p:cNvPr>
          <p:cNvSpPr/>
          <p:nvPr/>
        </p:nvSpPr>
        <p:spPr>
          <a:xfrm>
            <a:off x="7480528" y="1475236"/>
            <a:ext cx="1907895" cy="246221"/>
          </a:xfrm>
          <a:prstGeom prst="rect">
            <a:avLst/>
          </a:prstGeom>
        </p:spPr>
        <p:txBody>
          <a:bodyPr wrap="none">
            <a:spAutoFit/>
          </a:bodyPr>
          <a:lstStyle/>
          <a:p>
            <a:r>
              <a:rPr lang="en-US" sz="1000" b="1">
                <a:solidFill>
                  <a:schemeClr val="bg1"/>
                </a:solidFill>
                <a:latin typeface="Barlow" pitchFamily="2" charset="77"/>
                <a:ea typeface="Inter Medium" panose="020B0502030000000004" pitchFamily="34" charset="0"/>
                <a:cs typeface="Inter Medium" panose="020B0502030000000004" pitchFamily="34" charset="0"/>
              </a:rPr>
              <a:t>IMPLEMENTATION &amp; SUCCESS</a:t>
            </a:r>
            <a:endParaRPr lang="en-US" sz="1000" b="1">
              <a:solidFill>
                <a:schemeClr val="bg1"/>
              </a:solidFill>
              <a:latin typeface="Barlow" pitchFamily="2" charset="77"/>
            </a:endParaRPr>
          </a:p>
        </p:txBody>
      </p:sp>
      <p:sp>
        <p:nvSpPr>
          <p:cNvPr id="25" name="Rectangle 24">
            <a:extLst>
              <a:ext uri="{FF2B5EF4-FFF2-40B4-BE49-F238E27FC236}">
                <a16:creationId xmlns:a16="http://schemas.microsoft.com/office/drawing/2014/main" id="{63608D57-D2E8-4C37-A1F3-F0988306C33D}"/>
              </a:ext>
            </a:extLst>
          </p:cNvPr>
          <p:cNvSpPr/>
          <p:nvPr/>
        </p:nvSpPr>
        <p:spPr>
          <a:xfrm>
            <a:off x="7751462" y="2140914"/>
            <a:ext cx="3736577" cy="2262158"/>
          </a:xfrm>
          <a:prstGeom prst="rect">
            <a:avLst/>
          </a:prstGeom>
        </p:spPr>
        <p:txBody>
          <a:bodyPr wrap="square">
            <a:spAutoFit/>
          </a:bodyPr>
          <a:lstStyle/>
          <a:p>
            <a:pPr>
              <a:spcBef>
                <a:spcPts val="1800"/>
              </a:spcBef>
            </a:pPr>
            <a:r>
              <a:rPr lang="en-US" dirty="0">
                <a:solidFill>
                  <a:schemeClr val="bg1"/>
                </a:solidFill>
                <a:latin typeface="Barlow" pitchFamily="2" charset="77"/>
                <a:ea typeface="Inter Semi Bold" panose="020B0502030000000004" pitchFamily="34" charset="0"/>
                <a:cs typeface="Inter Semi Bold" panose="020B0502030000000004" pitchFamily="34" charset="0"/>
              </a:rPr>
              <a:t>Pre-production deployment testing for final IT validation in key facilities responsible for global digitalization efforts.</a:t>
            </a:r>
          </a:p>
          <a:p>
            <a:pPr>
              <a:spcBef>
                <a:spcPts val="1800"/>
              </a:spcBef>
            </a:pPr>
            <a:r>
              <a:rPr lang="en-US" dirty="0">
                <a:solidFill>
                  <a:schemeClr val="bg1"/>
                </a:solidFill>
                <a:latin typeface="Barlow" pitchFamily="2" charset="77"/>
                <a:ea typeface="Inter Semi Bold" panose="020B0502030000000004" pitchFamily="34" charset="0"/>
                <a:cs typeface="Inter Semi Bold" panose="020B0502030000000004" pitchFamily="34" charset="0"/>
              </a:rPr>
              <a:t>SMS detected a mechanical looseness (Soft foot), on important asset from manufacturing process. </a:t>
            </a:r>
          </a:p>
        </p:txBody>
      </p:sp>
      <p:sp>
        <p:nvSpPr>
          <p:cNvPr id="26" name="TextBox 25">
            <a:extLst>
              <a:ext uri="{FF2B5EF4-FFF2-40B4-BE49-F238E27FC236}">
                <a16:creationId xmlns:a16="http://schemas.microsoft.com/office/drawing/2014/main" id="{8AF1A69D-EFB5-458B-965B-EB90D1C5E4B9}"/>
              </a:ext>
            </a:extLst>
          </p:cNvPr>
          <p:cNvSpPr txBox="1"/>
          <p:nvPr/>
        </p:nvSpPr>
        <p:spPr>
          <a:xfrm>
            <a:off x="10813409" y="788402"/>
            <a:ext cx="1300294" cy="728444"/>
          </a:xfrm>
          <a:prstGeom prst="rect">
            <a:avLst/>
          </a:prstGeom>
          <a:solidFill>
            <a:srgbClr val="FFFF00"/>
          </a:solidFill>
        </p:spPr>
        <p:txBody>
          <a:bodyPr wrap="none" lIns="0" tIns="0" rIns="0" bIns="0" rtlCol="0">
            <a:noAutofit/>
          </a:bodyPr>
          <a:lstStyle/>
          <a:p>
            <a:pPr algn="ctr" defTabSz="457200">
              <a:spcBef>
                <a:spcPts val="1000"/>
              </a:spcBef>
              <a:buClr>
                <a:srgbClr val="1E4056"/>
              </a:buClr>
              <a:buSzPct val="75000"/>
            </a:pPr>
            <a:r>
              <a:rPr lang="en-US" sz="1400" dirty="0">
                <a:solidFill>
                  <a:srgbClr val="FF0000"/>
                </a:solidFill>
                <a:highlight>
                  <a:srgbClr val="FFFF00"/>
                </a:highlight>
              </a:rPr>
              <a:t>PARTNER LOGO</a:t>
            </a:r>
          </a:p>
          <a:p>
            <a:pPr algn="ctr" defTabSz="457200">
              <a:spcBef>
                <a:spcPts val="1000"/>
              </a:spcBef>
              <a:buClr>
                <a:srgbClr val="1E4056"/>
              </a:buClr>
              <a:buSzPct val="75000"/>
            </a:pPr>
            <a:r>
              <a:rPr lang="en-US" sz="1400" dirty="0">
                <a:solidFill>
                  <a:srgbClr val="FF0000"/>
                </a:solidFill>
                <a:highlight>
                  <a:srgbClr val="FFFF00"/>
                </a:highlight>
              </a:rPr>
              <a:t>HERE</a:t>
            </a:r>
          </a:p>
        </p:txBody>
      </p:sp>
    </p:spTree>
    <p:extLst>
      <p:ext uri="{BB962C8B-B14F-4D97-AF65-F5344CB8AC3E}">
        <p14:creationId xmlns:p14="http://schemas.microsoft.com/office/powerpoint/2010/main" val="564855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8D412C8-E7FE-43AE-BF92-3535BC04DACE}"/>
              </a:ext>
            </a:extLst>
          </p:cNvPr>
          <p:cNvSpPr>
            <a:spLocks noGrp="1"/>
          </p:cNvSpPr>
          <p:nvPr>
            <p:ph type="title"/>
          </p:nvPr>
        </p:nvSpPr>
        <p:spPr/>
        <p:txBody>
          <a:bodyPr/>
          <a:lstStyle/>
          <a:p>
            <a:r>
              <a:rPr lang="en-US" dirty="0"/>
              <a:t>Case Study:  Pharma</a:t>
            </a:r>
          </a:p>
        </p:txBody>
      </p:sp>
      <p:sp>
        <p:nvSpPr>
          <p:cNvPr id="4" name="Footer Placeholder 3">
            <a:extLst>
              <a:ext uri="{FF2B5EF4-FFF2-40B4-BE49-F238E27FC236}">
                <a16:creationId xmlns:a16="http://schemas.microsoft.com/office/drawing/2014/main" id="{6D88CB55-3D66-4F8E-8C5B-99FA463C8EF0}"/>
              </a:ext>
            </a:extLst>
          </p:cNvPr>
          <p:cNvSpPr>
            <a:spLocks noGrp="1"/>
          </p:cNvSpPr>
          <p:nvPr>
            <p:ph type="ftr" sz="quarter" idx="3"/>
          </p:nvPr>
        </p:nvSpPr>
        <p:spPr/>
        <p:txBody>
          <a:bodyPr/>
          <a:lstStyle/>
          <a:p>
            <a:r>
              <a:rPr lang="en-US"/>
              <a:t>Analog Devices Confidential Information. ©2021 Analog Devices, Inc. All rights reserved.</a:t>
            </a:r>
          </a:p>
        </p:txBody>
      </p:sp>
      <p:sp>
        <p:nvSpPr>
          <p:cNvPr id="5" name="Slide Number Placeholder 4">
            <a:extLst>
              <a:ext uri="{FF2B5EF4-FFF2-40B4-BE49-F238E27FC236}">
                <a16:creationId xmlns:a16="http://schemas.microsoft.com/office/drawing/2014/main" id="{B14CBDD4-353E-4178-A42E-C722D00DADB5}"/>
              </a:ext>
            </a:extLst>
          </p:cNvPr>
          <p:cNvSpPr>
            <a:spLocks noGrp="1"/>
          </p:cNvSpPr>
          <p:nvPr>
            <p:ph type="sldNum" sz="quarter" idx="4"/>
          </p:nvPr>
        </p:nvSpPr>
        <p:spPr/>
        <p:txBody>
          <a:bodyPr/>
          <a:lstStyle/>
          <a:p>
            <a:pPr>
              <a:defRPr/>
            </a:pPr>
            <a:fld id="{A9CE67A1-BA7F-A74E-B5D7-615746DEEC2B}" type="slidenum">
              <a:rPr lang="en-US" smtClean="0"/>
              <a:pPr>
                <a:defRPr/>
              </a:pPr>
              <a:t>18</a:t>
            </a:fld>
            <a:endParaRPr lang="en-US" baseline="-11000"/>
          </a:p>
        </p:txBody>
      </p:sp>
      <p:sp>
        <p:nvSpPr>
          <p:cNvPr id="6" name="Date Placeholder 5">
            <a:extLst>
              <a:ext uri="{FF2B5EF4-FFF2-40B4-BE49-F238E27FC236}">
                <a16:creationId xmlns:a16="http://schemas.microsoft.com/office/drawing/2014/main" id="{70D48E9B-7D6F-40A0-968C-68415A34B870}"/>
              </a:ext>
            </a:extLst>
          </p:cNvPr>
          <p:cNvSpPr>
            <a:spLocks noGrp="1"/>
          </p:cNvSpPr>
          <p:nvPr>
            <p:ph type="dt" sz="half" idx="2"/>
          </p:nvPr>
        </p:nvSpPr>
        <p:spPr/>
        <p:txBody>
          <a:bodyPr/>
          <a:lstStyle/>
          <a:p>
            <a:fld id="{5953179D-8625-524E-A034-639263ACD100}" type="datetime3">
              <a:rPr lang="en-US" smtClean="0"/>
              <a:pPr/>
              <a:t>3 October 2022</a:t>
            </a:fld>
            <a:endParaRPr lang="en-US"/>
          </a:p>
        </p:txBody>
      </p:sp>
      <p:sp>
        <p:nvSpPr>
          <p:cNvPr id="7" name="Oval 6">
            <a:extLst>
              <a:ext uri="{FF2B5EF4-FFF2-40B4-BE49-F238E27FC236}">
                <a16:creationId xmlns:a16="http://schemas.microsoft.com/office/drawing/2014/main" id="{EDC9559D-D201-477A-9EA9-BACD028352D8}"/>
              </a:ext>
            </a:extLst>
          </p:cNvPr>
          <p:cNvSpPr/>
          <p:nvPr/>
        </p:nvSpPr>
        <p:spPr>
          <a:xfrm>
            <a:off x="708025" y="4793161"/>
            <a:ext cx="1097280" cy="109728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8" name="Oval 7">
            <a:extLst>
              <a:ext uri="{FF2B5EF4-FFF2-40B4-BE49-F238E27FC236}">
                <a16:creationId xmlns:a16="http://schemas.microsoft.com/office/drawing/2014/main" id="{8702FEE3-9923-4509-B5F0-31F052C1F98D}"/>
              </a:ext>
            </a:extLst>
          </p:cNvPr>
          <p:cNvSpPr/>
          <p:nvPr/>
        </p:nvSpPr>
        <p:spPr>
          <a:xfrm>
            <a:off x="708025" y="3454102"/>
            <a:ext cx="1097280" cy="109728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9" name="Oval 8">
            <a:extLst>
              <a:ext uri="{FF2B5EF4-FFF2-40B4-BE49-F238E27FC236}">
                <a16:creationId xmlns:a16="http://schemas.microsoft.com/office/drawing/2014/main" id="{7CAF059C-13B5-4F97-A14A-39BB42628DAF}"/>
              </a:ext>
            </a:extLst>
          </p:cNvPr>
          <p:cNvSpPr/>
          <p:nvPr/>
        </p:nvSpPr>
        <p:spPr>
          <a:xfrm>
            <a:off x="708025" y="2113600"/>
            <a:ext cx="1097280" cy="109728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2" name="TextBox 11">
            <a:extLst>
              <a:ext uri="{FF2B5EF4-FFF2-40B4-BE49-F238E27FC236}">
                <a16:creationId xmlns:a16="http://schemas.microsoft.com/office/drawing/2014/main" id="{F1E575BC-6F8B-4246-86BF-D9E0D2C77118}"/>
              </a:ext>
            </a:extLst>
          </p:cNvPr>
          <p:cNvSpPr txBox="1"/>
          <p:nvPr/>
        </p:nvSpPr>
        <p:spPr>
          <a:xfrm>
            <a:off x="1952364" y="3591662"/>
            <a:ext cx="4472097" cy="861774"/>
          </a:xfrm>
          <a:prstGeom prst="rect">
            <a:avLst/>
          </a:prstGeom>
          <a:noFill/>
        </p:spPr>
        <p:txBody>
          <a:bodyPr wrap="square" rtlCol="0">
            <a:spAutoFit/>
          </a:bodyPr>
          <a:lstStyle/>
          <a:p>
            <a:r>
              <a:rPr lang="en-US" b="1">
                <a:solidFill>
                  <a:srgbClr val="1D133B"/>
                </a:solidFill>
                <a:latin typeface="Barlow" pitchFamily="2" charset="77"/>
              </a:rPr>
              <a:t>Reduction in preventative activities </a:t>
            </a:r>
          </a:p>
          <a:p>
            <a:r>
              <a:rPr lang="en-US" sz="1400">
                <a:solidFill>
                  <a:srgbClr val="1D133B"/>
                </a:solidFill>
                <a:latin typeface="Barlow" pitchFamily="2" charset="77"/>
              </a:rPr>
              <a:t>Reduce</a:t>
            </a:r>
            <a:r>
              <a:rPr lang="en-US">
                <a:solidFill>
                  <a:srgbClr val="1D133B"/>
                </a:solidFill>
                <a:latin typeface="Barlow" pitchFamily="2" charset="77"/>
              </a:rPr>
              <a:t> </a:t>
            </a:r>
            <a:r>
              <a:rPr lang="en-US" sz="1400">
                <a:solidFill>
                  <a:srgbClr val="1D133B"/>
                </a:solidFill>
                <a:latin typeface="Barlow" pitchFamily="2" charset="77"/>
              </a:rPr>
              <a:t>route-based activities such as quarterly vibration analyses.</a:t>
            </a:r>
          </a:p>
        </p:txBody>
      </p:sp>
      <p:sp>
        <p:nvSpPr>
          <p:cNvPr id="13" name="TextBox 12">
            <a:extLst>
              <a:ext uri="{FF2B5EF4-FFF2-40B4-BE49-F238E27FC236}">
                <a16:creationId xmlns:a16="http://schemas.microsoft.com/office/drawing/2014/main" id="{FD04CEB8-D7CB-4FCC-B7C8-6AC5B8B4928B}"/>
              </a:ext>
            </a:extLst>
          </p:cNvPr>
          <p:cNvSpPr txBox="1"/>
          <p:nvPr/>
        </p:nvSpPr>
        <p:spPr>
          <a:xfrm>
            <a:off x="1952364" y="5062784"/>
            <a:ext cx="4472097" cy="584775"/>
          </a:xfrm>
          <a:prstGeom prst="rect">
            <a:avLst/>
          </a:prstGeom>
          <a:noFill/>
        </p:spPr>
        <p:txBody>
          <a:bodyPr wrap="square" lIns="91440" tIns="45720" rIns="91440" bIns="45720" rtlCol="0" anchor="t">
            <a:spAutoFit/>
          </a:bodyPr>
          <a:lstStyle/>
          <a:p>
            <a:r>
              <a:rPr lang="en-US" b="1" dirty="0">
                <a:solidFill>
                  <a:srgbClr val="1D133B"/>
                </a:solidFill>
                <a:latin typeface="Barlow"/>
              </a:rPr>
              <a:t>Reduction of  frequency overhauls</a:t>
            </a:r>
          </a:p>
          <a:p>
            <a:r>
              <a:rPr lang="en-US" sz="1400" dirty="0">
                <a:solidFill>
                  <a:srgbClr val="1D133B"/>
                </a:solidFill>
                <a:latin typeface="Barlow"/>
              </a:rPr>
              <a:t>Maintenance and repairs are done only when necessary.</a:t>
            </a:r>
          </a:p>
        </p:txBody>
      </p:sp>
      <p:sp>
        <p:nvSpPr>
          <p:cNvPr id="14" name="TextBox 13">
            <a:extLst>
              <a:ext uri="{FF2B5EF4-FFF2-40B4-BE49-F238E27FC236}">
                <a16:creationId xmlns:a16="http://schemas.microsoft.com/office/drawing/2014/main" id="{FD64003E-1BF2-446A-A3FA-087787DE0FEA}"/>
              </a:ext>
            </a:extLst>
          </p:cNvPr>
          <p:cNvSpPr txBox="1"/>
          <p:nvPr/>
        </p:nvSpPr>
        <p:spPr>
          <a:xfrm>
            <a:off x="1993958" y="2276497"/>
            <a:ext cx="4440532" cy="800219"/>
          </a:xfrm>
          <a:prstGeom prst="rect">
            <a:avLst/>
          </a:prstGeom>
          <a:noFill/>
        </p:spPr>
        <p:txBody>
          <a:bodyPr wrap="square" lIns="91440" tIns="45720" rIns="91440" bIns="45720" rtlCol="0" anchor="t">
            <a:spAutoFit/>
          </a:bodyPr>
          <a:lstStyle/>
          <a:p>
            <a:r>
              <a:rPr lang="en-US" b="1">
                <a:solidFill>
                  <a:srgbClr val="1D133B"/>
                </a:solidFill>
                <a:latin typeface="Barlow"/>
              </a:rPr>
              <a:t>Unplanned downtime and production loss</a:t>
            </a:r>
          </a:p>
          <a:p>
            <a:r>
              <a:rPr lang="en-US" sz="1400">
                <a:solidFill>
                  <a:srgbClr val="1D133B"/>
                </a:solidFill>
                <a:latin typeface="Barlow" pitchFamily="2" charset="77"/>
              </a:rPr>
              <a:t>Early detection of potential failures allows for planning the maintenance.</a:t>
            </a:r>
          </a:p>
        </p:txBody>
      </p:sp>
      <p:sp>
        <p:nvSpPr>
          <p:cNvPr id="15" name="Rectangle 14">
            <a:extLst>
              <a:ext uri="{FF2B5EF4-FFF2-40B4-BE49-F238E27FC236}">
                <a16:creationId xmlns:a16="http://schemas.microsoft.com/office/drawing/2014/main" id="{9A543072-D686-4716-93AF-D9559553A9F3}"/>
              </a:ext>
            </a:extLst>
          </p:cNvPr>
          <p:cNvSpPr/>
          <p:nvPr/>
        </p:nvSpPr>
        <p:spPr>
          <a:xfrm>
            <a:off x="342900" y="971269"/>
            <a:ext cx="10287000" cy="830997"/>
          </a:xfrm>
          <a:prstGeom prst="rect">
            <a:avLst/>
          </a:prstGeom>
        </p:spPr>
        <p:txBody>
          <a:bodyPr wrap="square" lIns="91440" tIns="45720" rIns="91440" bIns="45720" anchor="t">
            <a:spAutoFit/>
          </a:bodyPr>
          <a:lstStyle/>
          <a:p>
            <a:r>
              <a:rPr lang="en-US" sz="2400" b="1" dirty="0">
                <a:solidFill>
                  <a:srgbClr val="0070C0"/>
                </a:solidFill>
                <a:latin typeface="Barlow"/>
              </a:rPr>
              <a:t>Challenge: </a:t>
            </a:r>
            <a:r>
              <a:rPr lang="en-US" sz="2400" b="1" dirty="0">
                <a:solidFill>
                  <a:srgbClr val="555659"/>
                </a:solidFill>
                <a:latin typeface="Barlow"/>
              </a:rPr>
              <a:t>Ensure stable temperature in the manufacturing space to guarantee the quality and reliability of the products.</a:t>
            </a:r>
            <a:endParaRPr lang="en-US" sz="2400" dirty="0">
              <a:latin typeface="Barlow"/>
            </a:endParaRPr>
          </a:p>
        </p:txBody>
      </p:sp>
      <p:sp>
        <p:nvSpPr>
          <p:cNvPr id="16" name="TextBox 15">
            <a:extLst>
              <a:ext uri="{FF2B5EF4-FFF2-40B4-BE49-F238E27FC236}">
                <a16:creationId xmlns:a16="http://schemas.microsoft.com/office/drawing/2014/main" id="{9E1CD209-F7D6-4A1F-9F7E-197117F12AEA}"/>
              </a:ext>
            </a:extLst>
          </p:cNvPr>
          <p:cNvSpPr txBox="1"/>
          <p:nvPr/>
        </p:nvSpPr>
        <p:spPr>
          <a:xfrm>
            <a:off x="687712" y="2334921"/>
            <a:ext cx="1306246" cy="574592"/>
          </a:xfrm>
          <a:prstGeom prst="rect">
            <a:avLst/>
          </a:prstGeom>
          <a:noFill/>
        </p:spPr>
        <p:txBody>
          <a:bodyPr wrap="square" rtlCol="0">
            <a:spAutoFit/>
          </a:bodyPr>
          <a:lstStyle/>
          <a:p>
            <a:r>
              <a:rPr lang="en-US" sz="3000" b="1">
                <a:solidFill>
                  <a:schemeClr val="bg1"/>
                </a:solidFill>
                <a:latin typeface="Barlow" pitchFamily="2" charset="77"/>
              </a:rPr>
              <a:t>- 80%</a:t>
            </a:r>
          </a:p>
        </p:txBody>
      </p:sp>
      <p:sp>
        <p:nvSpPr>
          <p:cNvPr id="17" name="TextBox 16">
            <a:extLst>
              <a:ext uri="{FF2B5EF4-FFF2-40B4-BE49-F238E27FC236}">
                <a16:creationId xmlns:a16="http://schemas.microsoft.com/office/drawing/2014/main" id="{988EC965-A510-4755-8D81-5464404B961D}"/>
              </a:ext>
            </a:extLst>
          </p:cNvPr>
          <p:cNvSpPr txBox="1"/>
          <p:nvPr/>
        </p:nvSpPr>
        <p:spPr>
          <a:xfrm>
            <a:off x="666868" y="5062784"/>
            <a:ext cx="1244339" cy="553998"/>
          </a:xfrm>
          <a:prstGeom prst="rect">
            <a:avLst/>
          </a:prstGeom>
          <a:noFill/>
        </p:spPr>
        <p:txBody>
          <a:bodyPr wrap="square" rtlCol="0">
            <a:spAutoFit/>
          </a:bodyPr>
          <a:lstStyle/>
          <a:p>
            <a:r>
              <a:rPr lang="en-US" sz="3000" b="1">
                <a:solidFill>
                  <a:schemeClr val="bg1"/>
                </a:solidFill>
                <a:latin typeface="Barlow" pitchFamily="2" charset="77"/>
              </a:rPr>
              <a:t>- 40%</a:t>
            </a:r>
          </a:p>
        </p:txBody>
      </p:sp>
      <p:sp>
        <p:nvSpPr>
          <p:cNvPr id="18" name="TextBox 17">
            <a:extLst>
              <a:ext uri="{FF2B5EF4-FFF2-40B4-BE49-F238E27FC236}">
                <a16:creationId xmlns:a16="http://schemas.microsoft.com/office/drawing/2014/main" id="{F60DC745-CE09-4E2A-B3CB-1E0D14F90C2F}"/>
              </a:ext>
            </a:extLst>
          </p:cNvPr>
          <p:cNvSpPr txBox="1"/>
          <p:nvPr/>
        </p:nvSpPr>
        <p:spPr>
          <a:xfrm>
            <a:off x="678470" y="3697914"/>
            <a:ext cx="1244339" cy="553998"/>
          </a:xfrm>
          <a:prstGeom prst="rect">
            <a:avLst/>
          </a:prstGeom>
          <a:noFill/>
        </p:spPr>
        <p:txBody>
          <a:bodyPr wrap="square" rtlCol="0">
            <a:spAutoFit/>
          </a:bodyPr>
          <a:lstStyle/>
          <a:p>
            <a:r>
              <a:rPr lang="en-US" sz="3000" b="1">
                <a:solidFill>
                  <a:schemeClr val="bg1"/>
                </a:solidFill>
                <a:latin typeface="Barlow" pitchFamily="2" charset="77"/>
              </a:rPr>
              <a:t>- 95%</a:t>
            </a:r>
          </a:p>
        </p:txBody>
      </p:sp>
      <p:pic>
        <p:nvPicPr>
          <p:cNvPr id="22" name="Picture 21" descr="A picture containing indoor, appliance&#10;&#10;Description automatically generated">
            <a:extLst>
              <a:ext uri="{FF2B5EF4-FFF2-40B4-BE49-F238E27FC236}">
                <a16:creationId xmlns:a16="http://schemas.microsoft.com/office/drawing/2014/main" id="{6744D928-73F5-4BD5-88B2-676CA0A39705}"/>
              </a:ext>
            </a:extLst>
          </p:cNvPr>
          <p:cNvPicPr>
            <a:picLocks noChangeAspect="1"/>
          </p:cNvPicPr>
          <p:nvPr/>
        </p:nvPicPr>
        <p:blipFill rotWithShape="1">
          <a:blip r:embed="rId3">
            <a:extLst>
              <a:ext uri="{28A0092B-C50C-407E-A947-70E740481C1C}">
                <a14:useLocalDpi xmlns:a14="http://schemas.microsoft.com/office/drawing/2010/main" val="0"/>
              </a:ext>
            </a:extLst>
          </a:blip>
          <a:srcRect t="3754" r="33986"/>
          <a:stretch/>
        </p:blipFill>
        <p:spPr>
          <a:xfrm>
            <a:off x="6977274" y="2343515"/>
            <a:ext cx="4119704" cy="3003183"/>
          </a:xfrm>
          <a:prstGeom prst="rect">
            <a:avLst/>
          </a:prstGeom>
        </p:spPr>
      </p:pic>
      <p:sp>
        <p:nvSpPr>
          <p:cNvPr id="20" name="TextBox 19">
            <a:extLst>
              <a:ext uri="{FF2B5EF4-FFF2-40B4-BE49-F238E27FC236}">
                <a16:creationId xmlns:a16="http://schemas.microsoft.com/office/drawing/2014/main" id="{D8F10E57-A414-4FFE-AFE2-D189B1684A59}"/>
              </a:ext>
            </a:extLst>
          </p:cNvPr>
          <p:cNvSpPr txBox="1"/>
          <p:nvPr/>
        </p:nvSpPr>
        <p:spPr>
          <a:xfrm>
            <a:off x="10813409" y="788402"/>
            <a:ext cx="1300294" cy="728444"/>
          </a:xfrm>
          <a:prstGeom prst="rect">
            <a:avLst/>
          </a:prstGeom>
          <a:solidFill>
            <a:srgbClr val="FFFF00"/>
          </a:solidFill>
        </p:spPr>
        <p:txBody>
          <a:bodyPr wrap="none" lIns="0" tIns="0" rIns="0" bIns="0" rtlCol="0">
            <a:noAutofit/>
          </a:bodyPr>
          <a:lstStyle/>
          <a:p>
            <a:pPr algn="ctr" defTabSz="457200">
              <a:spcBef>
                <a:spcPts val="1000"/>
              </a:spcBef>
              <a:buClr>
                <a:srgbClr val="1E4056"/>
              </a:buClr>
              <a:buSzPct val="75000"/>
            </a:pPr>
            <a:r>
              <a:rPr lang="en-US" sz="1400" dirty="0">
                <a:solidFill>
                  <a:srgbClr val="FF0000"/>
                </a:solidFill>
                <a:highlight>
                  <a:srgbClr val="FFFF00"/>
                </a:highlight>
              </a:rPr>
              <a:t>PARTNER LOGO</a:t>
            </a:r>
          </a:p>
          <a:p>
            <a:pPr algn="ctr" defTabSz="457200">
              <a:spcBef>
                <a:spcPts val="1000"/>
              </a:spcBef>
              <a:buClr>
                <a:srgbClr val="1E4056"/>
              </a:buClr>
              <a:buSzPct val="75000"/>
            </a:pPr>
            <a:r>
              <a:rPr lang="en-US" sz="1400" dirty="0">
                <a:solidFill>
                  <a:srgbClr val="FF0000"/>
                </a:solidFill>
                <a:highlight>
                  <a:srgbClr val="FFFF00"/>
                </a:highlight>
              </a:rPr>
              <a:t>HERE</a:t>
            </a:r>
          </a:p>
        </p:txBody>
      </p:sp>
    </p:spTree>
    <p:extLst>
      <p:ext uri="{BB962C8B-B14F-4D97-AF65-F5344CB8AC3E}">
        <p14:creationId xmlns:p14="http://schemas.microsoft.com/office/powerpoint/2010/main" val="3453571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04C8ECC-15D2-4C97-B398-6480791D1443}"/>
              </a:ext>
            </a:extLst>
          </p:cNvPr>
          <p:cNvSpPr>
            <a:spLocks noGrp="1"/>
          </p:cNvSpPr>
          <p:nvPr>
            <p:ph type="title"/>
          </p:nvPr>
        </p:nvSpPr>
        <p:spPr/>
        <p:txBody>
          <a:bodyPr/>
          <a:lstStyle/>
          <a:p>
            <a:r>
              <a:rPr lang="en-US" dirty="0"/>
              <a:t>Case Study</a:t>
            </a:r>
          </a:p>
        </p:txBody>
      </p:sp>
      <p:sp>
        <p:nvSpPr>
          <p:cNvPr id="4" name="Footer Placeholder 3">
            <a:extLst>
              <a:ext uri="{FF2B5EF4-FFF2-40B4-BE49-F238E27FC236}">
                <a16:creationId xmlns:a16="http://schemas.microsoft.com/office/drawing/2014/main" id="{05E6CCED-D312-4156-A2D5-65EC0B9C3214}"/>
              </a:ext>
            </a:extLst>
          </p:cNvPr>
          <p:cNvSpPr>
            <a:spLocks noGrp="1"/>
          </p:cNvSpPr>
          <p:nvPr>
            <p:ph type="ftr" sz="quarter" idx="3"/>
          </p:nvPr>
        </p:nvSpPr>
        <p:spPr/>
        <p:txBody>
          <a:bodyPr/>
          <a:lstStyle/>
          <a:p>
            <a:r>
              <a:rPr lang="en-US"/>
              <a:t>Analog Devices Confidential Information. ©2021 Analog Devices, Inc. All rights reserved.</a:t>
            </a:r>
          </a:p>
        </p:txBody>
      </p:sp>
      <p:sp>
        <p:nvSpPr>
          <p:cNvPr id="5" name="Slide Number Placeholder 4">
            <a:extLst>
              <a:ext uri="{FF2B5EF4-FFF2-40B4-BE49-F238E27FC236}">
                <a16:creationId xmlns:a16="http://schemas.microsoft.com/office/drawing/2014/main" id="{60E54346-9DC0-4EDF-B9A8-3AECEF98CCFC}"/>
              </a:ext>
            </a:extLst>
          </p:cNvPr>
          <p:cNvSpPr>
            <a:spLocks noGrp="1"/>
          </p:cNvSpPr>
          <p:nvPr>
            <p:ph type="sldNum" sz="quarter" idx="4"/>
          </p:nvPr>
        </p:nvSpPr>
        <p:spPr/>
        <p:txBody>
          <a:bodyPr/>
          <a:lstStyle/>
          <a:p>
            <a:pPr>
              <a:defRPr/>
            </a:pPr>
            <a:fld id="{A9CE67A1-BA7F-A74E-B5D7-615746DEEC2B}" type="slidenum">
              <a:rPr lang="en-US" smtClean="0"/>
              <a:pPr>
                <a:defRPr/>
              </a:pPr>
              <a:t>19</a:t>
            </a:fld>
            <a:endParaRPr lang="en-US" baseline="-11000"/>
          </a:p>
        </p:txBody>
      </p:sp>
      <p:sp>
        <p:nvSpPr>
          <p:cNvPr id="6" name="Date Placeholder 5">
            <a:extLst>
              <a:ext uri="{FF2B5EF4-FFF2-40B4-BE49-F238E27FC236}">
                <a16:creationId xmlns:a16="http://schemas.microsoft.com/office/drawing/2014/main" id="{56FEC2D7-4114-450D-ADE8-7A0238ACE2D8}"/>
              </a:ext>
            </a:extLst>
          </p:cNvPr>
          <p:cNvSpPr>
            <a:spLocks noGrp="1"/>
          </p:cNvSpPr>
          <p:nvPr>
            <p:ph type="dt" sz="half" idx="2"/>
          </p:nvPr>
        </p:nvSpPr>
        <p:spPr/>
        <p:txBody>
          <a:bodyPr/>
          <a:lstStyle/>
          <a:p>
            <a:fld id="{5953179D-8625-524E-A034-639263ACD100}" type="datetime3">
              <a:rPr lang="en-US" smtClean="0"/>
              <a:pPr/>
              <a:t>3 October 2022</a:t>
            </a:fld>
            <a:endParaRPr lang="en-US"/>
          </a:p>
        </p:txBody>
      </p:sp>
      <p:sp>
        <p:nvSpPr>
          <p:cNvPr id="7" name="AutoShape 2">
            <a:extLst>
              <a:ext uri="{FF2B5EF4-FFF2-40B4-BE49-F238E27FC236}">
                <a16:creationId xmlns:a16="http://schemas.microsoft.com/office/drawing/2014/main" id="{4AF838A8-E95A-481A-98F5-FE717EC29340}"/>
              </a:ext>
            </a:extLst>
          </p:cNvPr>
          <p:cNvSpPr>
            <a:spLocks noChangeAspect="1" noChangeArrowheads="1"/>
          </p:cNvSpPr>
          <p:nvPr/>
        </p:nvSpPr>
        <p:spPr bwMode="auto">
          <a:xfrm>
            <a:off x="-117475" y="144021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Rounded Rectangle 26">
            <a:extLst>
              <a:ext uri="{FF2B5EF4-FFF2-40B4-BE49-F238E27FC236}">
                <a16:creationId xmlns:a16="http://schemas.microsoft.com/office/drawing/2014/main" id="{668344D8-CD03-4385-BEE9-FF11B38DACF1}"/>
              </a:ext>
            </a:extLst>
          </p:cNvPr>
          <p:cNvSpPr/>
          <p:nvPr/>
        </p:nvSpPr>
        <p:spPr>
          <a:xfrm>
            <a:off x="4473709" y="3222599"/>
            <a:ext cx="2769141" cy="2961816"/>
          </a:xfrm>
          <a:prstGeom prst="roundRect">
            <a:avLst>
              <a:gd name="adj" fmla="val 3084"/>
            </a:avLst>
          </a:prstGeom>
          <a:solidFill>
            <a:schemeClr val="bg1"/>
          </a:solidFill>
          <a:ln>
            <a:noFill/>
          </a:ln>
          <a:effectLst>
            <a:outerShdw blurRad="330200" dist="38100" dir="5400000" sx="103000" sy="103000" algn="t" rotWithShape="0">
              <a:srgbClr val="09122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0">
            <a:extLst>
              <a:ext uri="{FF2B5EF4-FFF2-40B4-BE49-F238E27FC236}">
                <a16:creationId xmlns:a16="http://schemas.microsoft.com/office/drawing/2014/main" id="{8FDE81FA-0F0A-4BEC-9FF9-DDAAE2918DBB}"/>
              </a:ext>
            </a:extLst>
          </p:cNvPr>
          <p:cNvSpPr/>
          <p:nvPr/>
        </p:nvSpPr>
        <p:spPr>
          <a:xfrm>
            <a:off x="4473709" y="1323907"/>
            <a:ext cx="2769141" cy="1796222"/>
          </a:xfrm>
          <a:prstGeom prst="roundRect">
            <a:avLst>
              <a:gd name="adj" fmla="val 3084"/>
            </a:avLst>
          </a:prstGeom>
          <a:solidFill>
            <a:schemeClr val="bg1"/>
          </a:solidFill>
          <a:ln>
            <a:noFill/>
          </a:ln>
          <a:effectLst>
            <a:outerShdw blurRad="330200" dist="38100" dir="5400000" sx="103000" sy="103000" algn="t" rotWithShape="0">
              <a:srgbClr val="09122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ADAFAD0-6304-456E-9167-EF9D0FA77DA5}"/>
              </a:ext>
            </a:extLst>
          </p:cNvPr>
          <p:cNvSpPr/>
          <p:nvPr/>
        </p:nvSpPr>
        <p:spPr>
          <a:xfrm>
            <a:off x="446164" y="4057462"/>
            <a:ext cx="3644208" cy="1200329"/>
          </a:xfrm>
          <a:prstGeom prst="rect">
            <a:avLst/>
          </a:prstGeom>
        </p:spPr>
        <p:txBody>
          <a:bodyPr wrap="square">
            <a:spAutoFit/>
          </a:bodyPr>
          <a:lstStyle/>
          <a:p>
            <a:pPr>
              <a:spcBef>
                <a:spcPts val="600"/>
              </a:spcBef>
            </a:pPr>
            <a:r>
              <a:rPr lang="en-US" sz="2400" dirty="0">
                <a:solidFill>
                  <a:srgbClr val="0067B9"/>
                </a:solidFill>
                <a:latin typeface="Barlow Medium" pitchFamily="2" charset="77"/>
                <a:ea typeface="Inter Medium" panose="020B0502030000000004" pitchFamily="34" charset="0"/>
                <a:cs typeface="Inter Medium" panose="020B0502030000000004" pitchFamily="34" charset="0"/>
              </a:rPr>
              <a:t>Multinational pharmaceuticals and chemical manufacturer</a:t>
            </a:r>
          </a:p>
        </p:txBody>
      </p:sp>
      <p:sp>
        <p:nvSpPr>
          <p:cNvPr id="19" name="Rectangle 18">
            <a:extLst>
              <a:ext uri="{FF2B5EF4-FFF2-40B4-BE49-F238E27FC236}">
                <a16:creationId xmlns:a16="http://schemas.microsoft.com/office/drawing/2014/main" id="{99FCF6C1-E710-4084-9D54-5D75EBB4B51D}"/>
              </a:ext>
            </a:extLst>
          </p:cNvPr>
          <p:cNvSpPr/>
          <p:nvPr/>
        </p:nvSpPr>
        <p:spPr>
          <a:xfrm>
            <a:off x="4612881" y="1779834"/>
            <a:ext cx="2443614" cy="1092607"/>
          </a:xfrm>
          <a:prstGeom prst="rect">
            <a:avLst/>
          </a:prstGeom>
        </p:spPr>
        <p:txBody>
          <a:bodyPr wrap="square">
            <a:spAutoFit/>
          </a:bodyPr>
          <a:lstStyle/>
          <a:p>
            <a:pPr marL="88900" indent="-88900">
              <a:spcBef>
                <a:spcPts val="600"/>
              </a:spcBef>
              <a:buFont typeface="Arial" panose="020B0604020202020204" pitchFamily="34" charset="0"/>
              <a:buChar char="•"/>
            </a:pPr>
            <a:r>
              <a:rPr lang="en-US" sz="1200">
                <a:solidFill>
                  <a:srgbClr val="0067B9"/>
                </a:solidFill>
                <a:latin typeface="Barlow" pitchFamily="2" charset="77"/>
                <a:ea typeface="Inter Light BETA" panose="02000403000000020004" pitchFamily="2" charset="0"/>
                <a:cs typeface="Inter Light BETA" panose="02000403000000020004" pitchFamily="2" charset="0"/>
              </a:rPr>
              <a:t>Continuously monitor </a:t>
            </a:r>
            <a:r>
              <a:rPr lang="en-US" sz="1200">
                <a:solidFill>
                  <a:srgbClr val="484855"/>
                </a:solidFill>
                <a:latin typeface="Barlow" pitchFamily="2" charset="77"/>
                <a:ea typeface="Inter Light BETA" panose="02000403000000020004" pitchFamily="2" charset="0"/>
                <a:cs typeface="Inter Light BETA" panose="02000403000000020004" pitchFamily="2" charset="0"/>
              </a:rPr>
              <a:t>equipment to ensure process stability</a:t>
            </a:r>
          </a:p>
          <a:p>
            <a:pPr marL="88900" indent="-88900">
              <a:spcBef>
                <a:spcPts val="600"/>
              </a:spcBef>
              <a:buFont typeface="Arial" panose="020B0604020202020204" pitchFamily="34" charset="0"/>
              <a:buChar char="•"/>
            </a:pPr>
            <a:r>
              <a:rPr lang="en-US" sz="1200">
                <a:solidFill>
                  <a:srgbClr val="484855"/>
                </a:solidFill>
                <a:latin typeface="Barlow" pitchFamily="2" charset="77"/>
                <a:ea typeface="Inter Light BETA" panose="02000403000000020004" pitchFamily="2" charset="0"/>
                <a:cs typeface="Inter Light BETA" panose="02000403000000020004" pitchFamily="2" charset="0"/>
              </a:rPr>
              <a:t>Improve maintenance decisions through </a:t>
            </a:r>
            <a:r>
              <a:rPr lang="en-US" sz="1200">
                <a:solidFill>
                  <a:srgbClr val="0067B9"/>
                </a:solidFill>
                <a:latin typeface="Barlow" pitchFamily="2" charset="77"/>
                <a:ea typeface="Inter Light BETA" panose="02000403000000020004" pitchFamily="2" charset="0"/>
                <a:cs typeface="Inter Light BETA" panose="02000403000000020004" pitchFamily="2" charset="0"/>
              </a:rPr>
              <a:t>predictive and historical data</a:t>
            </a:r>
          </a:p>
        </p:txBody>
      </p:sp>
      <p:sp>
        <p:nvSpPr>
          <p:cNvPr id="20" name="Rectangle 19">
            <a:extLst>
              <a:ext uri="{FF2B5EF4-FFF2-40B4-BE49-F238E27FC236}">
                <a16:creationId xmlns:a16="http://schemas.microsoft.com/office/drawing/2014/main" id="{5EDAEA15-92EB-4A4A-8F2D-B0C5074F6CAC}"/>
              </a:ext>
            </a:extLst>
          </p:cNvPr>
          <p:cNvSpPr/>
          <p:nvPr/>
        </p:nvSpPr>
        <p:spPr>
          <a:xfrm>
            <a:off x="4612882" y="1475237"/>
            <a:ext cx="837089" cy="246221"/>
          </a:xfrm>
          <a:prstGeom prst="rect">
            <a:avLst/>
          </a:prstGeom>
        </p:spPr>
        <p:txBody>
          <a:bodyPr wrap="none">
            <a:spAutoFit/>
          </a:bodyPr>
          <a:lstStyle/>
          <a:p>
            <a:r>
              <a:rPr lang="en-US" sz="1000" b="1">
                <a:solidFill>
                  <a:srgbClr val="0067B9"/>
                </a:solidFill>
                <a:latin typeface="Barlow" pitchFamily="2" charset="77"/>
                <a:ea typeface="Inter Medium" panose="020B0502030000000004" pitchFamily="34" charset="0"/>
                <a:cs typeface="Inter Medium" panose="020B0502030000000004" pitchFamily="34" charset="0"/>
              </a:rPr>
              <a:t>USE CASES</a:t>
            </a:r>
            <a:endParaRPr lang="en-US" sz="1000" b="1">
              <a:latin typeface="Barlow" pitchFamily="2" charset="77"/>
            </a:endParaRPr>
          </a:p>
        </p:txBody>
      </p:sp>
      <p:sp>
        <p:nvSpPr>
          <p:cNvPr id="21" name="Rectangle 20">
            <a:extLst>
              <a:ext uri="{FF2B5EF4-FFF2-40B4-BE49-F238E27FC236}">
                <a16:creationId xmlns:a16="http://schemas.microsoft.com/office/drawing/2014/main" id="{5C84EFA6-56A1-4491-AEDA-24CB69E6076E}"/>
              </a:ext>
            </a:extLst>
          </p:cNvPr>
          <p:cNvSpPr/>
          <p:nvPr/>
        </p:nvSpPr>
        <p:spPr>
          <a:xfrm>
            <a:off x="4612882" y="3373930"/>
            <a:ext cx="1034257" cy="246221"/>
          </a:xfrm>
          <a:prstGeom prst="rect">
            <a:avLst/>
          </a:prstGeom>
        </p:spPr>
        <p:txBody>
          <a:bodyPr wrap="none">
            <a:spAutoFit/>
          </a:bodyPr>
          <a:lstStyle/>
          <a:p>
            <a:r>
              <a:rPr lang="en-US" sz="1000" b="1">
                <a:solidFill>
                  <a:srgbClr val="0067B9"/>
                </a:solidFill>
                <a:latin typeface="Barlow" pitchFamily="2" charset="77"/>
                <a:ea typeface="Inter Medium" panose="020B0502030000000004" pitchFamily="34" charset="0"/>
                <a:cs typeface="Inter Medium" panose="020B0502030000000004" pitchFamily="34" charset="0"/>
              </a:rPr>
              <a:t>OUR SOLUTION</a:t>
            </a:r>
            <a:endParaRPr lang="en-US" sz="1000" b="1">
              <a:latin typeface="Barlow" pitchFamily="2" charset="77"/>
            </a:endParaRPr>
          </a:p>
        </p:txBody>
      </p:sp>
      <p:sp>
        <p:nvSpPr>
          <p:cNvPr id="22" name="Rectangle 21">
            <a:extLst>
              <a:ext uri="{FF2B5EF4-FFF2-40B4-BE49-F238E27FC236}">
                <a16:creationId xmlns:a16="http://schemas.microsoft.com/office/drawing/2014/main" id="{54AD99E7-52A1-4EB9-BB64-7FEDE596F6B6}"/>
              </a:ext>
            </a:extLst>
          </p:cNvPr>
          <p:cNvSpPr/>
          <p:nvPr/>
        </p:nvSpPr>
        <p:spPr>
          <a:xfrm>
            <a:off x="4612882" y="3678527"/>
            <a:ext cx="2163412" cy="2123658"/>
          </a:xfrm>
          <a:prstGeom prst="rect">
            <a:avLst/>
          </a:prstGeom>
        </p:spPr>
        <p:txBody>
          <a:bodyPr wrap="square" lIns="90000" tIns="45720" rIns="91440" bIns="45720" anchor="t">
            <a:spAutoFit/>
          </a:bodyPr>
          <a:lstStyle/>
          <a:p>
            <a:r>
              <a:rPr lang="en-US" sz="1200" b="1">
                <a:solidFill>
                  <a:srgbClr val="010012"/>
                </a:solidFill>
                <a:latin typeface="Barlow SemiBold"/>
                <a:ea typeface="Inter Semi Bold" panose="020B0502030000000004" pitchFamily="34" charset="0"/>
                <a:cs typeface="Inter Semi Bold" panose="020B0502030000000004" pitchFamily="34" charset="0"/>
              </a:rPr>
              <a:t>Fault Severity</a:t>
            </a:r>
          </a:p>
          <a:p>
            <a:r>
              <a:rPr lang="en-US" sz="1200">
                <a:solidFill>
                  <a:srgbClr val="484855"/>
                </a:solidFill>
                <a:latin typeface="Barlow"/>
                <a:ea typeface="Inter Light BETA" panose="02000403000000020004" pitchFamily="2" charset="0"/>
                <a:cs typeface="Inter Light BETA" panose="02000403000000020004" pitchFamily="2" charset="0"/>
              </a:rPr>
              <a:t>Maintenance and repair urgency</a:t>
            </a:r>
          </a:p>
          <a:p>
            <a:endParaRPr lang="en-US" sz="1200">
              <a:solidFill>
                <a:srgbClr val="0067B9"/>
              </a:solidFill>
              <a:latin typeface="Barlow" pitchFamily="2" charset="77"/>
              <a:ea typeface="Inter Light BETA" panose="02000403000000020004" pitchFamily="2" charset="0"/>
              <a:cs typeface="Inter Light BETA" panose="02000403000000020004" pitchFamily="2" charset="0"/>
            </a:endParaRPr>
          </a:p>
          <a:p>
            <a:r>
              <a:rPr lang="en-US" sz="1200" b="1">
                <a:solidFill>
                  <a:srgbClr val="010012"/>
                </a:solidFill>
                <a:latin typeface="Barlow SemiBold"/>
                <a:ea typeface="Inter Semi Bold" panose="020B0502030000000004" pitchFamily="34" charset="0"/>
                <a:cs typeface="Inter Semi Bold" panose="020B0502030000000004" pitchFamily="34" charset="0"/>
              </a:rPr>
              <a:t>Automated Diagnostics</a:t>
            </a:r>
          </a:p>
          <a:p>
            <a:r>
              <a:rPr lang="en-US" sz="1200">
                <a:solidFill>
                  <a:srgbClr val="484855"/>
                </a:solidFill>
                <a:latin typeface="Barlow"/>
                <a:ea typeface="Inter Light BETA" panose="02000403000000020004" pitchFamily="2" charset="0"/>
                <a:cs typeface="Inter Light BETA" panose="02000403000000020004" pitchFamily="2" charset="0"/>
              </a:rPr>
              <a:t>No additional analysis required</a:t>
            </a:r>
          </a:p>
          <a:p>
            <a:endParaRPr lang="en-US" sz="1200">
              <a:solidFill>
                <a:srgbClr val="0067B9"/>
              </a:solidFill>
              <a:latin typeface="Barlow" pitchFamily="2" charset="77"/>
              <a:ea typeface="Inter Light BETA" panose="02000403000000020004" pitchFamily="2" charset="0"/>
              <a:cs typeface="Inter Light BETA" panose="02000403000000020004" pitchFamily="2" charset="0"/>
            </a:endParaRPr>
          </a:p>
          <a:p>
            <a:r>
              <a:rPr lang="en-US" sz="1200" b="1">
                <a:solidFill>
                  <a:srgbClr val="010012"/>
                </a:solidFill>
                <a:latin typeface="Barlow SemiBold"/>
                <a:ea typeface="Inter Semi Bold" panose="020B0502030000000004" pitchFamily="34" charset="0"/>
                <a:cs typeface="Inter Semi Bold" panose="020B0502030000000004" pitchFamily="34" charset="0"/>
              </a:rPr>
              <a:t>Continuous </a:t>
            </a:r>
            <a:endParaRPr lang="en-US" sz="1200" b="1">
              <a:solidFill>
                <a:srgbClr val="010012"/>
              </a:solidFill>
              <a:latin typeface="Barlow SemiBold" pitchFamily="2" charset="77"/>
              <a:ea typeface="Inter Semi Bold" panose="020B0502030000000004" pitchFamily="34" charset="0"/>
              <a:cs typeface="Inter Semi Bold" panose="020B0502030000000004" pitchFamily="34" charset="0"/>
            </a:endParaRPr>
          </a:p>
          <a:p>
            <a:r>
              <a:rPr lang="en-US" sz="1200">
                <a:solidFill>
                  <a:srgbClr val="484855"/>
                </a:solidFill>
                <a:latin typeface="Barlow"/>
                <a:ea typeface="Inter Light BETA" panose="02000403000000020004" pitchFamily="2" charset="0"/>
                <a:cs typeface="Inter Light BETA" panose="02000403000000020004" pitchFamily="2" charset="0"/>
              </a:rPr>
              <a:t>Real-time diagnosis of all motors in the field</a:t>
            </a:r>
          </a:p>
        </p:txBody>
      </p:sp>
      <p:sp>
        <p:nvSpPr>
          <p:cNvPr id="23" name="Rounded Rectangle 22">
            <a:extLst>
              <a:ext uri="{FF2B5EF4-FFF2-40B4-BE49-F238E27FC236}">
                <a16:creationId xmlns:a16="http://schemas.microsoft.com/office/drawing/2014/main" id="{9AFAD7CA-4840-41D1-A37B-35D5148C02A6}"/>
              </a:ext>
            </a:extLst>
          </p:cNvPr>
          <p:cNvSpPr/>
          <p:nvPr/>
        </p:nvSpPr>
        <p:spPr>
          <a:xfrm>
            <a:off x="7341355" y="1775466"/>
            <a:ext cx="4299783" cy="3345816"/>
          </a:xfrm>
          <a:prstGeom prst="roundRect">
            <a:avLst>
              <a:gd name="adj" fmla="val 1298"/>
            </a:avLst>
          </a:prstGeom>
          <a:solidFill>
            <a:srgbClr val="0067B9"/>
          </a:solidFill>
          <a:ln>
            <a:noFill/>
          </a:ln>
          <a:effectLst>
            <a:outerShdw blurRad="330200" dist="38100" dir="5400000" sx="103000" sy="103000" algn="t" rotWithShape="0">
              <a:srgbClr val="09122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CA231CAB-E89E-43D0-BAA7-4B3CFF9D9537}"/>
              </a:ext>
            </a:extLst>
          </p:cNvPr>
          <p:cNvSpPr/>
          <p:nvPr/>
        </p:nvSpPr>
        <p:spPr>
          <a:xfrm>
            <a:off x="7480528" y="1904398"/>
            <a:ext cx="1907895" cy="246221"/>
          </a:xfrm>
          <a:prstGeom prst="rect">
            <a:avLst/>
          </a:prstGeom>
        </p:spPr>
        <p:txBody>
          <a:bodyPr wrap="none">
            <a:spAutoFit/>
          </a:bodyPr>
          <a:lstStyle/>
          <a:p>
            <a:r>
              <a:rPr lang="en-US" sz="1000" b="1" dirty="0">
                <a:solidFill>
                  <a:schemeClr val="bg1"/>
                </a:solidFill>
                <a:latin typeface="Barlow" pitchFamily="2" charset="77"/>
                <a:ea typeface="Inter Medium" panose="020B0502030000000004" pitchFamily="34" charset="0"/>
                <a:cs typeface="Inter Medium" panose="020B0502030000000004" pitchFamily="34" charset="0"/>
              </a:rPr>
              <a:t>IMPLEMENTATION &amp; SUCCESS</a:t>
            </a:r>
            <a:endParaRPr lang="en-US" sz="1000" b="1" dirty="0">
              <a:solidFill>
                <a:schemeClr val="bg1"/>
              </a:solidFill>
              <a:latin typeface="Barlow" pitchFamily="2" charset="77"/>
            </a:endParaRPr>
          </a:p>
        </p:txBody>
      </p:sp>
      <p:sp>
        <p:nvSpPr>
          <p:cNvPr id="25" name="Rectangle 24">
            <a:extLst>
              <a:ext uri="{FF2B5EF4-FFF2-40B4-BE49-F238E27FC236}">
                <a16:creationId xmlns:a16="http://schemas.microsoft.com/office/drawing/2014/main" id="{170580F6-A593-4049-9F95-39A59F29097D}"/>
              </a:ext>
            </a:extLst>
          </p:cNvPr>
          <p:cNvSpPr/>
          <p:nvPr/>
        </p:nvSpPr>
        <p:spPr>
          <a:xfrm>
            <a:off x="7480528" y="2264117"/>
            <a:ext cx="3736577" cy="2492990"/>
          </a:xfrm>
          <a:prstGeom prst="rect">
            <a:avLst/>
          </a:prstGeom>
        </p:spPr>
        <p:txBody>
          <a:bodyPr wrap="square">
            <a:spAutoFit/>
          </a:bodyPr>
          <a:lstStyle/>
          <a:p>
            <a:pPr>
              <a:spcBef>
                <a:spcPts val="1800"/>
              </a:spcBef>
            </a:pPr>
            <a:r>
              <a:rPr lang="en-US" dirty="0">
                <a:solidFill>
                  <a:schemeClr val="bg1"/>
                </a:solidFill>
                <a:latin typeface="Barlow" pitchFamily="2" charset="77"/>
                <a:ea typeface="Inter Semi Bold" panose="020B0502030000000004" pitchFamily="34" charset="0"/>
                <a:cs typeface="Inter Semi Bold" panose="020B0502030000000004" pitchFamily="34" charset="0"/>
              </a:rPr>
              <a:t>Deployments in main production facility in Spain.</a:t>
            </a:r>
          </a:p>
          <a:p>
            <a:pPr>
              <a:spcBef>
                <a:spcPts val="1800"/>
              </a:spcBef>
            </a:pPr>
            <a:r>
              <a:rPr lang="en-US" dirty="0">
                <a:solidFill>
                  <a:schemeClr val="bg1"/>
                </a:solidFill>
                <a:latin typeface="Barlow" pitchFamily="2" charset="77"/>
                <a:ea typeface="Inter Semi Bold" panose="020B0502030000000004" pitchFamily="34" charset="0"/>
                <a:cs typeface="Inter Semi Bold" panose="020B0502030000000004" pitchFamily="34" charset="0"/>
              </a:rPr>
              <a:t>Global expansion in progress in EU with potential in NA.</a:t>
            </a:r>
          </a:p>
          <a:p>
            <a:pPr>
              <a:spcBef>
                <a:spcPts val="1800"/>
              </a:spcBef>
            </a:pPr>
            <a:r>
              <a:rPr lang="en-US" dirty="0">
                <a:solidFill>
                  <a:schemeClr val="bg1"/>
                </a:solidFill>
                <a:latin typeface="Barlow" pitchFamily="2" charset="77"/>
                <a:ea typeface="Inter Semi Bold" panose="020B0502030000000004" pitchFamily="34" charset="0"/>
                <a:cs typeface="Inter Semi Bold" panose="020B0502030000000004" pitchFamily="34" charset="0"/>
              </a:rPr>
              <a:t>Bearing situation on critical asset was managed, based on clear diagnostics provided by SMS.</a:t>
            </a:r>
          </a:p>
        </p:txBody>
      </p:sp>
      <p:pic>
        <p:nvPicPr>
          <p:cNvPr id="26" name="Picture 25">
            <a:extLst>
              <a:ext uri="{FF2B5EF4-FFF2-40B4-BE49-F238E27FC236}">
                <a16:creationId xmlns:a16="http://schemas.microsoft.com/office/drawing/2014/main" id="{73F3A679-6DAB-4939-BFDC-4DEADE61F99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50862" y="1323904"/>
            <a:ext cx="3828585" cy="2660400"/>
          </a:xfrm>
          <a:prstGeom prst="roundRect">
            <a:avLst>
              <a:gd name="adj" fmla="val 2940"/>
            </a:avLst>
          </a:prstGeom>
        </p:spPr>
      </p:pic>
      <p:sp>
        <p:nvSpPr>
          <p:cNvPr id="27" name="TextBox 26">
            <a:extLst>
              <a:ext uri="{FF2B5EF4-FFF2-40B4-BE49-F238E27FC236}">
                <a16:creationId xmlns:a16="http://schemas.microsoft.com/office/drawing/2014/main" id="{E4714C94-9DC5-49C6-837E-09BFA93102ED}"/>
              </a:ext>
            </a:extLst>
          </p:cNvPr>
          <p:cNvSpPr txBox="1"/>
          <p:nvPr/>
        </p:nvSpPr>
        <p:spPr>
          <a:xfrm>
            <a:off x="10813409" y="788402"/>
            <a:ext cx="1300294" cy="728444"/>
          </a:xfrm>
          <a:prstGeom prst="rect">
            <a:avLst/>
          </a:prstGeom>
          <a:solidFill>
            <a:srgbClr val="FFFF00"/>
          </a:solidFill>
        </p:spPr>
        <p:txBody>
          <a:bodyPr wrap="none" lIns="0" tIns="0" rIns="0" bIns="0" rtlCol="0">
            <a:noAutofit/>
          </a:bodyPr>
          <a:lstStyle/>
          <a:p>
            <a:pPr algn="ctr" defTabSz="457200">
              <a:spcBef>
                <a:spcPts val="1000"/>
              </a:spcBef>
              <a:buClr>
                <a:srgbClr val="1E4056"/>
              </a:buClr>
              <a:buSzPct val="75000"/>
            </a:pPr>
            <a:r>
              <a:rPr lang="en-US" sz="1400" dirty="0">
                <a:solidFill>
                  <a:srgbClr val="FF0000"/>
                </a:solidFill>
                <a:highlight>
                  <a:srgbClr val="FFFF00"/>
                </a:highlight>
              </a:rPr>
              <a:t>PARTNER LOGO</a:t>
            </a:r>
          </a:p>
          <a:p>
            <a:pPr algn="ctr" defTabSz="457200">
              <a:spcBef>
                <a:spcPts val="1000"/>
              </a:spcBef>
              <a:buClr>
                <a:srgbClr val="1E4056"/>
              </a:buClr>
              <a:buSzPct val="75000"/>
            </a:pPr>
            <a:r>
              <a:rPr lang="en-US" sz="1400" dirty="0">
                <a:solidFill>
                  <a:srgbClr val="FF0000"/>
                </a:solidFill>
                <a:highlight>
                  <a:srgbClr val="FFFF00"/>
                </a:highlight>
              </a:rPr>
              <a:t>HERE</a:t>
            </a:r>
          </a:p>
        </p:txBody>
      </p:sp>
    </p:spTree>
    <p:extLst>
      <p:ext uri="{BB962C8B-B14F-4D97-AF65-F5344CB8AC3E}">
        <p14:creationId xmlns:p14="http://schemas.microsoft.com/office/powerpoint/2010/main" val="2080507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5A47CEE2-4C17-2648-916B-8D28EEED4291}"/>
              </a:ext>
            </a:extLst>
          </p:cNvPr>
          <p:cNvSpPr>
            <a:spLocks noGrp="1"/>
          </p:cNvSpPr>
          <p:nvPr>
            <p:ph type="body" sz="half" idx="2"/>
          </p:nvPr>
        </p:nvSpPr>
        <p:spPr>
          <a:xfrm>
            <a:off x="355071" y="1066800"/>
            <a:ext cx="5558367" cy="4914900"/>
          </a:xfrm>
        </p:spPr>
        <p:txBody>
          <a:bodyPr>
            <a:normAutofit/>
          </a:bodyPr>
          <a:lstStyle/>
          <a:p>
            <a:r>
              <a:rPr lang="en-US" dirty="0">
                <a:latin typeface="Barlow"/>
              </a:rPr>
              <a:t>Introducing Analog Devices</a:t>
            </a:r>
          </a:p>
          <a:p>
            <a:r>
              <a:rPr lang="en-US" dirty="0">
                <a:latin typeface="Barlow"/>
              </a:rPr>
              <a:t>Introducing  </a:t>
            </a:r>
            <a:r>
              <a:rPr lang="en-US" b="1" dirty="0">
                <a:solidFill>
                  <a:srgbClr val="FF0000"/>
                </a:solidFill>
                <a:latin typeface="Barlow"/>
              </a:rPr>
              <a:t>Partner Name</a:t>
            </a:r>
          </a:p>
          <a:p>
            <a:r>
              <a:rPr lang="en-US" dirty="0">
                <a:latin typeface="Barlow"/>
              </a:rPr>
              <a:t>Industry 4.0 and Challenges</a:t>
            </a:r>
          </a:p>
          <a:p>
            <a:r>
              <a:rPr lang="en-US" dirty="0">
                <a:latin typeface="Barlow"/>
              </a:rPr>
              <a:t>Solution Overview</a:t>
            </a:r>
          </a:p>
          <a:p>
            <a:r>
              <a:rPr lang="en-US" dirty="0">
                <a:latin typeface="Barlow"/>
              </a:rPr>
              <a:t>Case Studies and Results</a:t>
            </a:r>
          </a:p>
          <a:p>
            <a:r>
              <a:rPr lang="en-US" dirty="0">
                <a:latin typeface="Barlow"/>
              </a:rPr>
              <a:t>Next Steps</a:t>
            </a:r>
          </a:p>
          <a:p>
            <a:endParaRPr lang="en-US" dirty="0"/>
          </a:p>
        </p:txBody>
      </p:sp>
      <p:sp>
        <p:nvSpPr>
          <p:cNvPr id="14" name="Title 13">
            <a:extLst>
              <a:ext uri="{FF2B5EF4-FFF2-40B4-BE49-F238E27FC236}">
                <a16:creationId xmlns:a16="http://schemas.microsoft.com/office/drawing/2014/main" id="{67F54A10-275D-7D43-AFB1-50393E5BC8D0}"/>
              </a:ext>
            </a:extLst>
          </p:cNvPr>
          <p:cNvSpPr>
            <a:spLocks noGrp="1"/>
          </p:cNvSpPr>
          <p:nvPr>
            <p:ph type="title"/>
          </p:nvPr>
        </p:nvSpPr>
        <p:spPr/>
        <p:txBody>
          <a:bodyPr/>
          <a:lstStyle/>
          <a:p>
            <a:r>
              <a:rPr lang="en-US" dirty="0"/>
              <a:t>Contents</a:t>
            </a:r>
          </a:p>
        </p:txBody>
      </p:sp>
      <p:sp>
        <p:nvSpPr>
          <p:cNvPr id="7" name="Footer Placeholder 6">
            <a:extLst>
              <a:ext uri="{FF2B5EF4-FFF2-40B4-BE49-F238E27FC236}">
                <a16:creationId xmlns:a16="http://schemas.microsoft.com/office/drawing/2014/main" id="{CC8C0B30-80E6-1C42-8D90-5F5B248F982E}"/>
              </a:ext>
            </a:extLst>
          </p:cNvPr>
          <p:cNvSpPr>
            <a:spLocks noGrp="1"/>
          </p:cNvSpPr>
          <p:nvPr>
            <p:ph type="ftr" sz="quarter" idx="3"/>
          </p:nvPr>
        </p:nvSpPr>
        <p:spPr>
          <a:xfrm>
            <a:off x="342900" y="6616018"/>
            <a:ext cx="8059640" cy="241982"/>
          </a:xfrm>
        </p:spPr>
        <p:txBody>
          <a:bodyPr/>
          <a:lstStyle/>
          <a:p>
            <a:r>
              <a:rPr lang="en-US"/>
              <a:t>Analog Devices Confidential Information. ©2021 Analog Devices, Inc. All rights reserved.</a:t>
            </a:r>
          </a:p>
        </p:txBody>
      </p:sp>
      <p:sp>
        <p:nvSpPr>
          <p:cNvPr id="9" name="Slide Number Placeholder 8">
            <a:extLst>
              <a:ext uri="{FF2B5EF4-FFF2-40B4-BE49-F238E27FC236}">
                <a16:creationId xmlns:a16="http://schemas.microsoft.com/office/drawing/2014/main" id="{A8DDE522-8F68-6F4A-A093-A56450319E95}"/>
              </a:ext>
            </a:extLst>
          </p:cNvPr>
          <p:cNvSpPr>
            <a:spLocks noGrp="1"/>
          </p:cNvSpPr>
          <p:nvPr>
            <p:ph type="sldNum" sz="quarter" idx="4"/>
          </p:nvPr>
        </p:nvSpPr>
        <p:spPr>
          <a:xfrm>
            <a:off x="10629901" y="6613018"/>
            <a:ext cx="1219199" cy="241982"/>
          </a:xfrm>
        </p:spPr>
        <p:txBody>
          <a:bodyPr/>
          <a:lstStyle/>
          <a:p>
            <a:fld id="{A9CE67A1-BA7F-A74E-B5D7-615746DEEC2B}" type="slidenum">
              <a:rPr lang="en-US" smtClean="0"/>
              <a:pPr/>
              <a:t>2</a:t>
            </a:fld>
            <a:endParaRPr lang="en-US"/>
          </a:p>
        </p:txBody>
      </p:sp>
      <p:sp>
        <p:nvSpPr>
          <p:cNvPr id="6" name="Date Placeholder 5">
            <a:extLst>
              <a:ext uri="{FF2B5EF4-FFF2-40B4-BE49-F238E27FC236}">
                <a16:creationId xmlns:a16="http://schemas.microsoft.com/office/drawing/2014/main" id="{77A403C1-A016-004C-AE08-E28F343FB512}"/>
              </a:ext>
            </a:extLst>
          </p:cNvPr>
          <p:cNvSpPr>
            <a:spLocks noGrp="1"/>
          </p:cNvSpPr>
          <p:nvPr>
            <p:ph type="dt" sz="half" idx="12"/>
          </p:nvPr>
        </p:nvSpPr>
        <p:spPr>
          <a:xfrm>
            <a:off x="8402541" y="6616018"/>
            <a:ext cx="2227359" cy="241982"/>
          </a:xfrm>
        </p:spPr>
        <p:txBody>
          <a:bodyPr/>
          <a:lstStyle/>
          <a:p>
            <a:fld id="{27C9FB8D-870C-BE4C-8192-718C3AAA9E76}" type="datetime3">
              <a:rPr lang="en-US" smtClean="0"/>
              <a:pPr/>
              <a:t>3 October 2022</a:t>
            </a:fld>
            <a:endParaRPr lang="en-US"/>
          </a:p>
        </p:txBody>
      </p:sp>
      <p:pic>
        <p:nvPicPr>
          <p:cNvPr id="2" name="Picture 1">
            <a:extLst>
              <a:ext uri="{FF2B5EF4-FFF2-40B4-BE49-F238E27FC236}">
                <a16:creationId xmlns:a16="http://schemas.microsoft.com/office/drawing/2014/main" id="{0F83CAC9-8411-444C-B019-53E2DB0FB805}"/>
              </a:ext>
            </a:extLst>
          </p:cNvPr>
          <p:cNvPicPr>
            <a:picLocks noChangeAspect="1"/>
          </p:cNvPicPr>
          <p:nvPr/>
        </p:nvPicPr>
        <p:blipFill rotWithShape="1">
          <a:blip r:embed="rId3"/>
          <a:srcRect l="5236" r="51425"/>
          <a:stretch/>
        </p:blipFill>
        <p:spPr>
          <a:xfrm>
            <a:off x="6770295" y="1634835"/>
            <a:ext cx="4557213" cy="3977409"/>
          </a:xfrm>
          <a:prstGeom prst="rect">
            <a:avLst/>
          </a:prstGeom>
        </p:spPr>
      </p:pic>
      <p:sp>
        <p:nvSpPr>
          <p:cNvPr id="5" name="TextBox 4">
            <a:extLst>
              <a:ext uri="{FF2B5EF4-FFF2-40B4-BE49-F238E27FC236}">
                <a16:creationId xmlns:a16="http://schemas.microsoft.com/office/drawing/2014/main" id="{45A7B775-25B0-4279-83AC-079769243289}"/>
              </a:ext>
            </a:extLst>
          </p:cNvPr>
          <p:cNvSpPr txBox="1"/>
          <p:nvPr/>
        </p:nvSpPr>
        <p:spPr>
          <a:xfrm>
            <a:off x="10813409" y="788402"/>
            <a:ext cx="1300294" cy="728444"/>
          </a:xfrm>
          <a:prstGeom prst="rect">
            <a:avLst/>
          </a:prstGeom>
          <a:solidFill>
            <a:srgbClr val="FFFF00"/>
          </a:solidFill>
        </p:spPr>
        <p:txBody>
          <a:bodyPr wrap="none" lIns="0" tIns="0" rIns="0" bIns="0" rtlCol="0">
            <a:noAutofit/>
          </a:bodyPr>
          <a:lstStyle/>
          <a:p>
            <a:pPr algn="ctr" defTabSz="457200">
              <a:spcBef>
                <a:spcPts val="1000"/>
              </a:spcBef>
              <a:buClr>
                <a:srgbClr val="1E4056"/>
              </a:buClr>
              <a:buSzPct val="75000"/>
            </a:pPr>
            <a:r>
              <a:rPr lang="en-US" sz="1400" dirty="0">
                <a:solidFill>
                  <a:srgbClr val="FF0000"/>
                </a:solidFill>
                <a:highlight>
                  <a:srgbClr val="FFFF00"/>
                </a:highlight>
              </a:rPr>
              <a:t>PARTNER LOGO</a:t>
            </a:r>
          </a:p>
          <a:p>
            <a:pPr algn="ctr" defTabSz="457200">
              <a:spcBef>
                <a:spcPts val="1000"/>
              </a:spcBef>
              <a:buClr>
                <a:srgbClr val="1E4056"/>
              </a:buClr>
              <a:buSzPct val="75000"/>
            </a:pPr>
            <a:r>
              <a:rPr lang="en-US" sz="1400" dirty="0">
                <a:solidFill>
                  <a:srgbClr val="FF0000"/>
                </a:solidFill>
                <a:highlight>
                  <a:srgbClr val="FFFF00"/>
                </a:highlight>
              </a:rPr>
              <a:t>HERE</a:t>
            </a:r>
          </a:p>
        </p:txBody>
      </p:sp>
    </p:spTree>
    <p:extLst>
      <p:ext uri="{BB962C8B-B14F-4D97-AF65-F5344CB8AC3E}">
        <p14:creationId xmlns:p14="http://schemas.microsoft.com/office/powerpoint/2010/main" val="2492005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8C6A0B9-CA89-4AAA-80D3-E7B9239E3DD0}"/>
              </a:ext>
            </a:extLst>
          </p:cNvPr>
          <p:cNvSpPr>
            <a:spLocks noGrp="1"/>
          </p:cNvSpPr>
          <p:nvPr>
            <p:ph type="title"/>
          </p:nvPr>
        </p:nvSpPr>
        <p:spPr/>
        <p:txBody>
          <a:bodyPr/>
          <a:lstStyle/>
          <a:p>
            <a:r>
              <a:rPr lang="en-US" dirty="0"/>
              <a:t>Faults Detected</a:t>
            </a:r>
          </a:p>
        </p:txBody>
      </p:sp>
      <p:sp>
        <p:nvSpPr>
          <p:cNvPr id="4" name="Footer Placeholder 3">
            <a:extLst>
              <a:ext uri="{FF2B5EF4-FFF2-40B4-BE49-F238E27FC236}">
                <a16:creationId xmlns:a16="http://schemas.microsoft.com/office/drawing/2014/main" id="{1A3A000E-6E50-49AF-A214-76E208DF1090}"/>
              </a:ext>
            </a:extLst>
          </p:cNvPr>
          <p:cNvSpPr>
            <a:spLocks noGrp="1"/>
          </p:cNvSpPr>
          <p:nvPr>
            <p:ph type="ftr" sz="quarter" idx="3"/>
          </p:nvPr>
        </p:nvSpPr>
        <p:spPr/>
        <p:txBody>
          <a:bodyPr/>
          <a:lstStyle/>
          <a:p>
            <a:r>
              <a:rPr lang="en-US"/>
              <a:t>Analog Devices Confidential Information. ©2021 Analog Devices, Inc. All rights reserved.</a:t>
            </a:r>
          </a:p>
        </p:txBody>
      </p:sp>
      <p:sp>
        <p:nvSpPr>
          <p:cNvPr id="5" name="Slide Number Placeholder 4">
            <a:extLst>
              <a:ext uri="{FF2B5EF4-FFF2-40B4-BE49-F238E27FC236}">
                <a16:creationId xmlns:a16="http://schemas.microsoft.com/office/drawing/2014/main" id="{41AA12C1-8A88-446A-A40C-8FE6BE2004B3}"/>
              </a:ext>
            </a:extLst>
          </p:cNvPr>
          <p:cNvSpPr>
            <a:spLocks noGrp="1"/>
          </p:cNvSpPr>
          <p:nvPr>
            <p:ph type="sldNum" sz="quarter" idx="4"/>
          </p:nvPr>
        </p:nvSpPr>
        <p:spPr/>
        <p:txBody>
          <a:bodyPr/>
          <a:lstStyle/>
          <a:p>
            <a:pPr>
              <a:defRPr/>
            </a:pPr>
            <a:fld id="{A9CE67A1-BA7F-A74E-B5D7-615746DEEC2B}" type="slidenum">
              <a:rPr lang="en-US" smtClean="0"/>
              <a:pPr>
                <a:defRPr/>
              </a:pPr>
              <a:t>20</a:t>
            </a:fld>
            <a:endParaRPr lang="en-US" baseline="-11000"/>
          </a:p>
        </p:txBody>
      </p:sp>
      <p:sp>
        <p:nvSpPr>
          <p:cNvPr id="6" name="Date Placeholder 5">
            <a:extLst>
              <a:ext uri="{FF2B5EF4-FFF2-40B4-BE49-F238E27FC236}">
                <a16:creationId xmlns:a16="http://schemas.microsoft.com/office/drawing/2014/main" id="{E6E9C38C-176A-4062-B421-641DBDF5CF45}"/>
              </a:ext>
            </a:extLst>
          </p:cNvPr>
          <p:cNvSpPr>
            <a:spLocks noGrp="1"/>
          </p:cNvSpPr>
          <p:nvPr>
            <p:ph type="dt" sz="half" idx="2"/>
          </p:nvPr>
        </p:nvSpPr>
        <p:spPr/>
        <p:txBody>
          <a:bodyPr/>
          <a:lstStyle/>
          <a:p>
            <a:fld id="{5953179D-8625-524E-A034-639263ACD100}" type="datetime3">
              <a:rPr lang="en-US" smtClean="0"/>
              <a:pPr/>
              <a:t>3 October 2022</a:t>
            </a:fld>
            <a:endParaRPr lang="en-US"/>
          </a:p>
        </p:txBody>
      </p:sp>
      <p:sp>
        <p:nvSpPr>
          <p:cNvPr id="7" name="object 38">
            <a:extLst>
              <a:ext uri="{FF2B5EF4-FFF2-40B4-BE49-F238E27FC236}">
                <a16:creationId xmlns:a16="http://schemas.microsoft.com/office/drawing/2014/main" id="{31BBCE29-D4E4-4D75-B30B-D6C669A6C91E}"/>
              </a:ext>
            </a:extLst>
          </p:cNvPr>
          <p:cNvSpPr/>
          <p:nvPr/>
        </p:nvSpPr>
        <p:spPr>
          <a:xfrm>
            <a:off x="505588" y="1711590"/>
            <a:ext cx="1079681" cy="684982"/>
          </a:xfrm>
          <a:prstGeom prst="rect">
            <a:avLst/>
          </a:prstGeom>
          <a:blipFill>
            <a:blip r:embed="rId2" cstate="print"/>
            <a:stretch>
              <a:fillRect/>
            </a:stretch>
          </a:blipFill>
        </p:spPr>
        <p:txBody>
          <a:bodyPr wrap="square" lIns="0" tIns="0" rIns="0" bIns="0" rtlCol="0"/>
          <a:lstStyle/>
          <a:p>
            <a:endParaRPr/>
          </a:p>
        </p:txBody>
      </p:sp>
      <p:sp>
        <p:nvSpPr>
          <p:cNvPr id="8" name="object 39">
            <a:extLst>
              <a:ext uri="{FF2B5EF4-FFF2-40B4-BE49-F238E27FC236}">
                <a16:creationId xmlns:a16="http://schemas.microsoft.com/office/drawing/2014/main" id="{0D1AE260-BC77-4004-A2CC-7A315A2DE7AF}"/>
              </a:ext>
            </a:extLst>
          </p:cNvPr>
          <p:cNvSpPr/>
          <p:nvPr/>
        </p:nvSpPr>
        <p:spPr>
          <a:xfrm>
            <a:off x="453589" y="2747447"/>
            <a:ext cx="1175330" cy="846935"/>
          </a:xfrm>
          <a:prstGeom prst="rect">
            <a:avLst/>
          </a:prstGeom>
          <a:blipFill>
            <a:blip r:embed="rId3" cstate="print"/>
            <a:stretch>
              <a:fillRect/>
            </a:stretch>
          </a:blipFill>
        </p:spPr>
        <p:txBody>
          <a:bodyPr wrap="square" lIns="0" tIns="0" rIns="0" bIns="0" rtlCol="0"/>
          <a:lstStyle/>
          <a:p>
            <a:endParaRPr/>
          </a:p>
        </p:txBody>
      </p:sp>
      <p:sp>
        <p:nvSpPr>
          <p:cNvPr id="9" name="object 40">
            <a:extLst>
              <a:ext uri="{FF2B5EF4-FFF2-40B4-BE49-F238E27FC236}">
                <a16:creationId xmlns:a16="http://schemas.microsoft.com/office/drawing/2014/main" id="{66D8CE05-2B15-4647-B64B-29F2E3B3A043}"/>
              </a:ext>
            </a:extLst>
          </p:cNvPr>
          <p:cNvSpPr/>
          <p:nvPr/>
        </p:nvSpPr>
        <p:spPr>
          <a:xfrm>
            <a:off x="453589" y="3926712"/>
            <a:ext cx="1175330" cy="846935"/>
          </a:xfrm>
          <a:prstGeom prst="rect">
            <a:avLst/>
          </a:prstGeom>
          <a:blipFill>
            <a:blip r:embed="rId4" cstate="print"/>
            <a:stretch>
              <a:fillRect/>
            </a:stretch>
          </a:blipFill>
        </p:spPr>
        <p:txBody>
          <a:bodyPr wrap="square" lIns="0" tIns="0" rIns="0" bIns="0" rtlCol="0"/>
          <a:lstStyle/>
          <a:p>
            <a:endParaRPr/>
          </a:p>
        </p:txBody>
      </p:sp>
      <p:sp>
        <p:nvSpPr>
          <p:cNvPr id="10" name="TextBox 9">
            <a:extLst>
              <a:ext uri="{FF2B5EF4-FFF2-40B4-BE49-F238E27FC236}">
                <a16:creationId xmlns:a16="http://schemas.microsoft.com/office/drawing/2014/main" id="{EABF870D-52A3-4B87-98D9-CF1BF3F6C2A0}"/>
              </a:ext>
            </a:extLst>
          </p:cNvPr>
          <p:cNvSpPr txBox="1"/>
          <p:nvPr/>
        </p:nvSpPr>
        <p:spPr>
          <a:xfrm>
            <a:off x="1645920" y="1801077"/>
            <a:ext cx="1835759" cy="400110"/>
          </a:xfrm>
          <a:prstGeom prst="rect">
            <a:avLst/>
          </a:prstGeom>
          <a:noFill/>
        </p:spPr>
        <p:txBody>
          <a:bodyPr wrap="none" rtlCol="0">
            <a:spAutoFit/>
          </a:bodyPr>
          <a:lstStyle/>
          <a:p>
            <a:r>
              <a:rPr lang="en-US" sz="2000" b="1">
                <a:solidFill>
                  <a:schemeClr val="accent1"/>
                </a:solidFill>
                <a:latin typeface="Barlow" pitchFamily="2" charset="77"/>
              </a:rPr>
              <a:t>Power System</a:t>
            </a:r>
          </a:p>
        </p:txBody>
      </p:sp>
      <p:sp>
        <p:nvSpPr>
          <p:cNvPr id="11" name="TextBox 10">
            <a:extLst>
              <a:ext uri="{FF2B5EF4-FFF2-40B4-BE49-F238E27FC236}">
                <a16:creationId xmlns:a16="http://schemas.microsoft.com/office/drawing/2014/main" id="{D295432B-A1D5-44D4-AD10-733245FAF837}"/>
              </a:ext>
            </a:extLst>
          </p:cNvPr>
          <p:cNvSpPr txBox="1"/>
          <p:nvPr/>
        </p:nvSpPr>
        <p:spPr>
          <a:xfrm>
            <a:off x="1645920" y="2918988"/>
            <a:ext cx="1882247" cy="400110"/>
          </a:xfrm>
          <a:prstGeom prst="rect">
            <a:avLst/>
          </a:prstGeom>
          <a:noFill/>
        </p:spPr>
        <p:txBody>
          <a:bodyPr wrap="none" rtlCol="0">
            <a:spAutoFit/>
          </a:bodyPr>
          <a:lstStyle/>
          <a:p>
            <a:r>
              <a:rPr lang="en-US" sz="2000" b="1">
                <a:solidFill>
                  <a:schemeClr val="accent1"/>
                </a:solidFill>
                <a:latin typeface="Barlow" pitchFamily="2" charset="77"/>
              </a:rPr>
              <a:t>Stator Winding</a:t>
            </a:r>
          </a:p>
        </p:txBody>
      </p:sp>
      <p:sp>
        <p:nvSpPr>
          <p:cNvPr id="12" name="TextBox 11">
            <a:extLst>
              <a:ext uri="{FF2B5EF4-FFF2-40B4-BE49-F238E27FC236}">
                <a16:creationId xmlns:a16="http://schemas.microsoft.com/office/drawing/2014/main" id="{12259C58-1776-4A33-A2E6-869C895C4847}"/>
              </a:ext>
            </a:extLst>
          </p:cNvPr>
          <p:cNvSpPr txBox="1"/>
          <p:nvPr/>
        </p:nvSpPr>
        <p:spPr>
          <a:xfrm>
            <a:off x="1645920" y="4007324"/>
            <a:ext cx="822661" cy="400110"/>
          </a:xfrm>
          <a:prstGeom prst="rect">
            <a:avLst/>
          </a:prstGeom>
          <a:noFill/>
        </p:spPr>
        <p:txBody>
          <a:bodyPr wrap="none" rtlCol="0">
            <a:spAutoFit/>
          </a:bodyPr>
          <a:lstStyle/>
          <a:p>
            <a:r>
              <a:rPr lang="en-US" sz="2000" b="1">
                <a:solidFill>
                  <a:schemeClr val="accent1"/>
                </a:solidFill>
                <a:latin typeface="Barlow" pitchFamily="2" charset="77"/>
              </a:rPr>
              <a:t>Rotor</a:t>
            </a:r>
          </a:p>
        </p:txBody>
      </p:sp>
      <p:sp>
        <p:nvSpPr>
          <p:cNvPr id="13" name="TextBox 12">
            <a:extLst>
              <a:ext uri="{FF2B5EF4-FFF2-40B4-BE49-F238E27FC236}">
                <a16:creationId xmlns:a16="http://schemas.microsoft.com/office/drawing/2014/main" id="{A57F97D6-FF42-45FC-BEFC-9693C3CEC666}"/>
              </a:ext>
            </a:extLst>
          </p:cNvPr>
          <p:cNvSpPr txBox="1"/>
          <p:nvPr/>
        </p:nvSpPr>
        <p:spPr>
          <a:xfrm>
            <a:off x="3713872" y="1711590"/>
            <a:ext cx="6372663" cy="584775"/>
          </a:xfrm>
          <a:prstGeom prst="rect">
            <a:avLst/>
          </a:prstGeom>
          <a:noFill/>
        </p:spPr>
        <p:txBody>
          <a:bodyPr wrap="square" rtlCol="0">
            <a:spAutoFit/>
          </a:bodyPr>
          <a:lstStyle/>
          <a:p>
            <a:r>
              <a:rPr lang="en-US" sz="1600" b="1">
                <a:latin typeface="Barlow" pitchFamily="2" charset="77"/>
              </a:rPr>
              <a:t>Electrical</a:t>
            </a:r>
            <a:r>
              <a:rPr lang="en-US" sz="1600">
                <a:latin typeface="Barlow" pitchFamily="2" charset="77"/>
              </a:rPr>
              <a:t>: Problems in the three phases of the power supply (imbalance of the three phases, current), lost phase.</a:t>
            </a:r>
          </a:p>
        </p:txBody>
      </p:sp>
      <p:sp>
        <p:nvSpPr>
          <p:cNvPr id="14" name="TextBox 13">
            <a:extLst>
              <a:ext uri="{FF2B5EF4-FFF2-40B4-BE49-F238E27FC236}">
                <a16:creationId xmlns:a16="http://schemas.microsoft.com/office/drawing/2014/main" id="{FA54014B-EF09-4F96-8916-0FD7A7EE4816}"/>
              </a:ext>
            </a:extLst>
          </p:cNvPr>
          <p:cNvSpPr txBox="1"/>
          <p:nvPr/>
        </p:nvSpPr>
        <p:spPr>
          <a:xfrm>
            <a:off x="3713872" y="3965618"/>
            <a:ext cx="6372663" cy="584775"/>
          </a:xfrm>
          <a:prstGeom prst="rect">
            <a:avLst/>
          </a:prstGeom>
          <a:noFill/>
        </p:spPr>
        <p:txBody>
          <a:bodyPr wrap="square" rtlCol="0">
            <a:spAutoFit/>
          </a:bodyPr>
          <a:lstStyle/>
          <a:p>
            <a:pPr lvl="0"/>
            <a:r>
              <a:rPr lang="en-US" sz="1600" b="1">
                <a:latin typeface="Barlow" pitchFamily="2" charset="77"/>
              </a:rPr>
              <a:t>Electrical</a:t>
            </a:r>
            <a:r>
              <a:rPr lang="en-US" sz="1600">
                <a:latin typeface="Barlow" pitchFamily="2" charset="77"/>
              </a:rPr>
              <a:t>: </a:t>
            </a:r>
            <a:r>
              <a:rPr lang="en-GB" sz="1600">
                <a:latin typeface="Barlow" pitchFamily="2" charset="77"/>
              </a:rPr>
              <a:t>Broken rotor bar; Air bubbles detected on material structure of rotor.</a:t>
            </a:r>
            <a:endParaRPr lang="en-US" sz="1600">
              <a:latin typeface="Barlow" pitchFamily="2" charset="77"/>
            </a:endParaRPr>
          </a:p>
        </p:txBody>
      </p:sp>
      <p:sp>
        <p:nvSpPr>
          <p:cNvPr id="15" name="TextBox 14">
            <a:extLst>
              <a:ext uri="{FF2B5EF4-FFF2-40B4-BE49-F238E27FC236}">
                <a16:creationId xmlns:a16="http://schemas.microsoft.com/office/drawing/2014/main" id="{D8E915A5-A029-414E-BB85-4E5AA504944A}"/>
              </a:ext>
            </a:extLst>
          </p:cNvPr>
          <p:cNvSpPr txBox="1"/>
          <p:nvPr/>
        </p:nvSpPr>
        <p:spPr>
          <a:xfrm>
            <a:off x="3713871" y="2699189"/>
            <a:ext cx="6372663" cy="830997"/>
          </a:xfrm>
          <a:prstGeom prst="rect">
            <a:avLst/>
          </a:prstGeom>
          <a:noFill/>
        </p:spPr>
        <p:txBody>
          <a:bodyPr wrap="square" rtlCol="0">
            <a:spAutoFit/>
          </a:bodyPr>
          <a:lstStyle/>
          <a:p>
            <a:pPr lvl="0" algn="just"/>
            <a:r>
              <a:rPr lang="en-US" sz="1600" b="1">
                <a:latin typeface="Barlow" pitchFamily="2" charset="77"/>
              </a:rPr>
              <a:t>Electrical</a:t>
            </a:r>
            <a:r>
              <a:rPr lang="en-US" sz="1600">
                <a:latin typeface="Barlow" pitchFamily="2" charset="77"/>
              </a:rPr>
              <a:t>: Short circuit inside one phase of the motor, insulation problems between the coils, increases currents and creates an imbalance on the three phases.</a:t>
            </a:r>
          </a:p>
        </p:txBody>
      </p:sp>
      <p:sp>
        <p:nvSpPr>
          <p:cNvPr id="16" name="object 42">
            <a:extLst>
              <a:ext uri="{FF2B5EF4-FFF2-40B4-BE49-F238E27FC236}">
                <a16:creationId xmlns:a16="http://schemas.microsoft.com/office/drawing/2014/main" id="{14FFF995-3BD8-4543-98AD-4ECAD487D4D0}"/>
              </a:ext>
            </a:extLst>
          </p:cNvPr>
          <p:cNvSpPr/>
          <p:nvPr/>
        </p:nvSpPr>
        <p:spPr>
          <a:xfrm>
            <a:off x="693311" y="5083784"/>
            <a:ext cx="704234" cy="597446"/>
          </a:xfrm>
          <a:prstGeom prst="rect">
            <a:avLst/>
          </a:prstGeom>
          <a:blipFill>
            <a:blip r:embed="rId5" cstate="print"/>
            <a:stretch>
              <a:fillRect/>
            </a:stretch>
          </a:blipFill>
        </p:spPr>
        <p:txBody>
          <a:bodyPr wrap="square" lIns="0" tIns="0" rIns="0" bIns="0" rtlCol="0"/>
          <a:lstStyle/>
          <a:p>
            <a:endParaRPr/>
          </a:p>
        </p:txBody>
      </p:sp>
      <p:sp>
        <p:nvSpPr>
          <p:cNvPr id="17" name="TextBox 16">
            <a:extLst>
              <a:ext uri="{FF2B5EF4-FFF2-40B4-BE49-F238E27FC236}">
                <a16:creationId xmlns:a16="http://schemas.microsoft.com/office/drawing/2014/main" id="{05A6AE07-A018-4C52-88B8-24DA3C8C912B}"/>
              </a:ext>
            </a:extLst>
          </p:cNvPr>
          <p:cNvSpPr txBox="1"/>
          <p:nvPr/>
        </p:nvSpPr>
        <p:spPr>
          <a:xfrm>
            <a:off x="1645920" y="5095658"/>
            <a:ext cx="1587294" cy="400110"/>
          </a:xfrm>
          <a:prstGeom prst="rect">
            <a:avLst/>
          </a:prstGeom>
          <a:noFill/>
        </p:spPr>
        <p:txBody>
          <a:bodyPr wrap="none" rtlCol="0">
            <a:spAutoFit/>
          </a:bodyPr>
          <a:lstStyle/>
          <a:p>
            <a:r>
              <a:rPr lang="en-US" sz="2000" b="1">
                <a:solidFill>
                  <a:schemeClr val="accent1"/>
                </a:solidFill>
                <a:latin typeface="Barlow" pitchFamily="2" charset="77"/>
              </a:rPr>
              <a:t>Eccentricity</a:t>
            </a:r>
          </a:p>
        </p:txBody>
      </p:sp>
      <p:sp>
        <p:nvSpPr>
          <p:cNvPr id="18" name="TextBox 17">
            <a:extLst>
              <a:ext uri="{FF2B5EF4-FFF2-40B4-BE49-F238E27FC236}">
                <a16:creationId xmlns:a16="http://schemas.microsoft.com/office/drawing/2014/main" id="{4C4229A8-A620-45A4-9C3A-EBA8CC18A19B}"/>
              </a:ext>
            </a:extLst>
          </p:cNvPr>
          <p:cNvSpPr txBox="1"/>
          <p:nvPr/>
        </p:nvSpPr>
        <p:spPr>
          <a:xfrm>
            <a:off x="3713871" y="4983111"/>
            <a:ext cx="6372663" cy="830997"/>
          </a:xfrm>
          <a:prstGeom prst="rect">
            <a:avLst/>
          </a:prstGeom>
          <a:noFill/>
        </p:spPr>
        <p:txBody>
          <a:bodyPr wrap="square" rtlCol="0">
            <a:spAutoFit/>
          </a:bodyPr>
          <a:lstStyle/>
          <a:p>
            <a:pPr lvl="0"/>
            <a:r>
              <a:rPr lang="en-US" sz="1600" b="1" dirty="0">
                <a:latin typeface="Barlow" pitchFamily="2" charset="77"/>
              </a:rPr>
              <a:t>Mechanical &amp; Electrical: </a:t>
            </a:r>
            <a:r>
              <a:rPr lang="en-US" sz="1600" dirty="0">
                <a:latin typeface="Barlow" pitchFamily="2" charset="77"/>
              </a:rPr>
              <a:t>gap between the rotor/stator changes, (dynamic) potentially from bent shaft; (static) improper bearing installations creating some alignment issues internal to the motor.</a:t>
            </a:r>
          </a:p>
        </p:txBody>
      </p:sp>
      <p:sp>
        <p:nvSpPr>
          <p:cNvPr id="19" name="TextBox 18">
            <a:extLst>
              <a:ext uri="{FF2B5EF4-FFF2-40B4-BE49-F238E27FC236}">
                <a16:creationId xmlns:a16="http://schemas.microsoft.com/office/drawing/2014/main" id="{1272EBB6-5731-4CA4-AE6C-A7BB1E292350}"/>
              </a:ext>
            </a:extLst>
          </p:cNvPr>
          <p:cNvSpPr txBox="1"/>
          <p:nvPr/>
        </p:nvSpPr>
        <p:spPr>
          <a:xfrm>
            <a:off x="10813409" y="788402"/>
            <a:ext cx="1300294" cy="728444"/>
          </a:xfrm>
          <a:prstGeom prst="rect">
            <a:avLst/>
          </a:prstGeom>
          <a:solidFill>
            <a:srgbClr val="FFFF00"/>
          </a:solidFill>
        </p:spPr>
        <p:txBody>
          <a:bodyPr wrap="none" lIns="0" tIns="0" rIns="0" bIns="0" rtlCol="0">
            <a:noAutofit/>
          </a:bodyPr>
          <a:lstStyle/>
          <a:p>
            <a:pPr algn="ctr" defTabSz="457200">
              <a:spcBef>
                <a:spcPts val="1000"/>
              </a:spcBef>
              <a:buClr>
                <a:srgbClr val="1E4056"/>
              </a:buClr>
              <a:buSzPct val="75000"/>
            </a:pPr>
            <a:r>
              <a:rPr lang="en-US" sz="1400" dirty="0">
                <a:solidFill>
                  <a:srgbClr val="FF0000"/>
                </a:solidFill>
                <a:highlight>
                  <a:srgbClr val="FFFF00"/>
                </a:highlight>
              </a:rPr>
              <a:t>PARTNER LOGO</a:t>
            </a:r>
          </a:p>
          <a:p>
            <a:pPr algn="ctr" defTabSz="457200">
              <a:spcBef>
                <a:spcPts val="1000"/>
              </a:spcBef>
              <a:buClr>
                <a:srgbClr val="1E4056"/>
              </a:buClr>
              <a:buSzPct val="75000"/>
            </a:pPr>
            <a:r>
              <a:rPr lang="en-US" sz="1400" dirty="0">
                <a:solidFill>
                  <a:srgbClr val="FF0000"/>
                </a:solidFill>
                <a:highlight>
                  <a:srgbClr val="FFFF00"/>
                </a:highlight>
              </a:rPr>
              <a:t>HERE</a:t>
            </a:r>
          </a:p>
        </p:txBody>
      </p:sp>
    </p:spTree>
    <p:extLst>
      <p:ext uri="{BB962C8B-B14F-4D97-AF65-F5344CB8AC3E}">
        <p14:creationId xmlns:p14="http://schemas.microsoft.com/office/powerpoint/2010/main" val="2605325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BEC6106-C259-467E-93CB-719EF14AE2AF}"/>
              </a:ext>
            </a:extLst>
          </p:cNvPr>
          <p:cNvSpPr>
            <a:spLocks noGrp="1"/>
          </p:cNvSpPr>
          <p:nvPr>
            <p:ph type="title"/>
          </p:nvPr>
        </p:nvSpPr>
        <p:spPr/>
        <p:txBody>
          <a:bodyPr/>
          <a:lstStyle/>
          <a:p>
            <a:r>
              <a:rPr lang="en-US" dirty="0"/>
              <a:t>Faults Detected</a:t>
            </a:r>
          </a:p>
        </p:txBody>
      </p:sp>
      <p:sp>
        <p:nvSpPr>
          <p:cNvPr id="4" name="Footer Placeholder 3">
            <a:extLst>
              <a:ext uri="{FF2B5EF4-FFF2-40B4-BE49-F238E27FC236}">
                <a16:creationId xmlns:a16="http://schemas.microsoft.com/office/drawing/2014/main" id="{B3573AAC-AFA2-4BA7-A737-B10008BCDBD2}"/>
              </a:ext>
            </a:extLst>
          </p:cNvPr>
          <p:cNvSpPr>
            <a:spLocks noGrp="1"/>
          </p:cNvSpPr>
          <p:nvPr>
            <p:ph type="ftr" sz="quarter" idx="3"/>
          </p:nvPr>
        </p:nvSpPr>
        <p:spPr/>
        <p:txBody>
          <a:bodyPr/>
          <a:lstStyle/>
          <a:p>
            <a:r>
              <a:rPr lang="en-US"/>
              <a:t>Analog Devices Confidential Information. ©2021 Analog Devices, Inc. All rights reserved.</a:t>
            </a:r>
          </a:p>
        </p:txBody>
      </p:sp>
      <p:sp>
        <p:nvSpPr>
          <p:cNvPr id="5" name="Slide Number Placeholder 4">
            <a:extLst>
              <a:ext uri="{FF2B5EF4-FFF2-40B4-BE49-F238E27FC236}">
                <a16:creationId xmlns:a16="http://schemas.microsoft.com/office/drawing/2014/main" id="{C43BA4E1-E1A6-4044-BDF2-870E7BCFA72D}"/>
              </a:ext>
            </a:extLst>
          </p:cNvPr>
          <p:cNvSpPr>
            <a:spLocks noGrp="1"/>
          </p:cNvSpPr>
          <p:nvPr>
            <p:ph type="sldNum" sz="quarter" idx="4"/>
          </p:nvPr>
        </p:nvSpPr>
        <p:spPr/>
        <p:txBody>
          <a:bodyPr/>
          <a:lstStyle/>
          <a:p>
            <a:pPr>
              <a:defRPr/>
            </a:pPr>
            <a:fld id="{A9CE67A1-BA7F-A74E-B5D7-615746DEEC2B}" type="slidenum">
              <a:rPr lang="en-US" smtClean="0"/>
              <a:pPr>
                <a:defRPr/>
              </a:pPr>
              <a:t>21</a:t>
            </a:fld>
            <a:endParaRPr lang="en-US" baseline="-11000"/>
          </a:p>
        </p:txBody>
      </p:sp>
      <p:sp>
        <p:nvSpPr>
          <p:cNvPr id="6" name="Date Placeholder 5">
            <a:extLst>
              <a:ext uri="{FF2B5EF4-FFF2-40B4-BE49-F238E27FC236}">
                <a16:creationId xmlns:a16="http://schemas.microsoft.com/office/drawing/2014/main" id="{2548422A-1582-42F4-A403-759E1D968C35}"/>
              </a:ext>
            </a:extLst>
          </p:cNvPr>
          <p:cNvSpPr>
            <a:spLocks noGrp="1"/>
          </p:cNvSpPr>
          <p:nvPr>
            <p:ph type="dt" sz="half" idx="2"/>
          </p:nvPr>
        </p:nvSpPr>
        <p:spPr/>
        <p:txBody>
          <a:bodyPr/>
          <a:lstStyle/>
          <a:p>
            <a:fld id="{5953179D-8625-524E-A034-639263ACD100}" type="datetime3">
              <a:rPr lang="en-US" smtClean="0"/>
              <a:pPr/>
              <a:t>3 October 2022</a:t>
            </a:fld>
            <a:endParaRPr lang="en-US"/>
          </a:p>
        </p:txBody>
      </p:sp>
      <p:sp>
        <p:nvSpPr>
          <p:cNvPr id="7" name="TextBox 6">
            <a:extLst>
              <a:ext uri="{FF2B5EF4-FFF2-40B4-BE49-F238E27FC236}">
                <a16:creationId xmlns:a16="http://schemas.microsoft.com/office/drawing/2014/main" id="{AD805F15-F698-4EBD-ADE4-384E14634AB1}"/>
              </a:ext>
            </a:extLst>
          </p:cNvPr>
          <p:cNvSpPr txBox="1"/>
          <p:nvPr/>
        </p:nvSpPr>
        <p:spPr>
          <a:xfrm>
            <a:off x="1645920" y="1477513"/>
            <a:ext cx="1838964" cy="707886"/>
          </a:xfrm>
          <a:prstGeom prst="rect">
            <a:avLst/>
          </a:prstGeom>
          <a:noFill/>
        </p:spPr>
        <p:txBody>
          <a:bodyPr wrap="square" rtlCol="0">
            <a:spAutoFit/>
          </a:bodyPr>
          <a:lstStyle/>
          <a:p>
            <a:r>
              <a:rPr lang="en-US" sz="2000" b="1">
                <a:solidFill>
                  <a:schemeClr val="accent1"/>
                </a:solidFill>
                <a:latin typeface="Barlow" pitchFamily="2" charset="77"/>
              </a:rPr>
              <a:t>Motor Shaft/</a:t>
            </a:r>
          </a:p>
          <a:p>
            <a:r>
              <a:rPr lang="en-US" sz="2000" b="1">
                <a:solidFill>
                  <a:schemeClr val="accent1"/>
                </a:solidFill>
                <a:latin typeface="Barlow" pitchFamily="2" charset="77"/>
              </a:rPr>
              <a:t>Balance</a:t>
            </a:r>
          </a:p>
        </p:txBody>
      </p:sp>
      <p:sp>
        <p:nvSpPr>
          <p:cNvPr id="8" name="TextBox 7">
            <a:extLst>
              <a:ext uri="{FF2B5EF4-FFF2-40B4-BE49-F238E27FC236}">
                <a16:creationId xmlns:a16="http://schemas.microsoft.com/office/drawing/2014/main" id="{4A58855C-2D12-4A17-9AA1-31079897A6EB}"/>
              </a:ext>
            </a:extLst>
          </p:cNvPr>
          <p:cNvSpPr txBox="1"/>
          <p:nvPr/>
        </p:nvSpPr>
        <p:spPr>
          <a:xfrm>
            <a:off x="1645920" y="2525084"/>
            <a:ext cx="1067921" cy="400110"/>
          </a:xfrm>
          <a:prstGeom prst="rect">
            <a:avLst/>
          </a:prstGeom>
          <a:noFill/>
        </p:spPr>
        <p:txBody>
          <a:bodyPr wrap="none" rtlCol="0">
            <a:spAutoFit/>
          </a:bodyPr>
          <a:lstStyle/>
          <a:p>
            <a:r>
              <a:rPr lang="en-US" sz="2000" b="1">
                <a:solidFill>
                  <a:schemeClr val="accent1"/>
                </a:solidFill>
                <a:latin typeface="Barlow" pitchFamily="2" charset="77"/>
              </a:rPr>
              <a:t>Bearing</a:t>
            </a:r>
          </a:p>
        </p:txBody>
      </p:sp>
      <p:sp>
        <p:nvSpPr>
          <p:cNvPr id="9" name="TextBox 8">
            <a:extLst>
              <a:ext uri="{FF2B5EF4-FFF2-40B4-BE49-F238E27FC236}">
                <a16:creationId xmlns:a16="http://schemas.microsoft.com/office/drawing/2014/main" id="{DF0180CB-FEE9-452A-84A0-F9B5871D4374}"/>
              </a:ext>
            </a:extLst>
          </p:cNvPr>
          <p:cNvSpPr txBox="1"/>
          <p:nvPr/>
        </p:nvSpPr>
        <p:spPr>
          <a:xfrm>
            <a:off x="1645920" y="3529012"/>
            <a:ext cx="1707519" cy="400110"/>
          </a:xfrm>
          <a:prstGeom prst="rect">
            <a:avLst/>
          </a:prstGeom>
          <a:noFill/>
        </p:spPr>
        <p:txBody>
          <a:bodyPr wrap="none" rtlCol="0">
            <a:spAutoFit/>
          </a:bodyPr>
          <a:lstStyle/>
          <a:p>
            <a:r>
              <a:rPr lang="en-US" sz="2000" b="1">
                <a:solidFill>
                  <a:schemeClr val="accent1"/>
                </a:solidFill>
                <a:latin typeface="Barlow" pitchFamily="2" charset="77"/>
              </a:rPr>
              <a:t>Misalignment</a:t>
            </a:r>
          </a:p>
        </p:txBody>
      </p:sp>
      <p:sp>
        <p:nvSpPr>
          <p:cNvPr id="10" name="TextBox 9">
            <a:extLst>
              <a:ext uri="{FF2B5EF4-FFF2-40B4-BE49-F238E27FC236}">
                <a16:creationId xmlns:a16="http://schemas.microsoft.com/office/drawing/2014/main" id="{8958DBBC-E4B0-415B-9E8A-6A2A2DB7A240}"/>
              </a:ext>
            </a:extLst>
          </p:cNvPr>
          <p:cNvSpPr txBox="1"/>
          <p:nvPr/>
        </p:nvSpPr>
        <p:spPr>
          <a:xfrm>
            <a:off x="3713871" y="1565695"/>
            <a:ext cx="6372663" cy="584775"/>
          </a:xfrm>
          <a:prstGeom prst="rect">
            <a:avLst/>
          </a:prstGeom>
          <a:noFill/>
        </p:spPr>
        <p:txBody>
          <a:bodyPr wrap="square" rtlCol="0">
            <a:spAutoFit/>
          </a:bodyPr>
          <a:lstStyle/>
          <a:p>
            <a:r>
              <a:rPr lang="en-US" sz="1600" b="1">
                <a:latin typeface="Barlow" pitchFamily="2" charset="77"/>
              </a:rPr>
              <a:t>Mechanical: </a:t>
            </a:r>
            <a:r>
              <a:rPr lang="en-US" sz="1600">
                <a:latin typeface="Barlow" pitchFamily="2" charset="77"/>
              </a:rPr>
              <a:t>Unequal distribution of mass that causes the load to shift from the center of rotation.  Rotor flexion.</a:t>
            </a:r>
            <a:endParaRPr lang="en-US" sz="1600" b="1">
              <a:latin typeface="Barlow" pitchFamily="2" charset="77"/>
            </a:endParaRPr>
          </a:p>
        </p:txBody>
      </p:sp>
      <p:sp>
        <p:nvSpPr>
          <p:cNvPr id="11" name="TextBox 10">
            <a:extLst>
              <a:ext uri="{FF2B5EF4-FFF2-40B4-BE49-F238E27FC236}">
                <a16:creationId xmlns:a16="http://schemas.microsoft.com/office/drawing/2014/main" id="{2A6413BE-C4A3-4EA2-9F26-64691AD344EE}"/>
              </a:ext>
            </a:extLst>
          </p:cNvPr>
          <p:cNvSpPr txBox="1"/>
          <p:nvPr/>
        </p:nvSpPr>
        <p:spPr>
          <a:xfrm>
            <a:off x="3713872" y="3320019"/>
            <a:ext cx="6372663" cy="830997"/>
          </a:xfrm>
          <a:prstGeom prst="rect">
            <a:avLst/>
          </a:prstGeom>
          <a:noFill/>
        </p:spPr>
        <p:txBody>
          <a:bodyPr wrap="square" rtlCol="0">
            <a:spAutoFit/>
          </a:bodyPr>
          <a:lstStyle/>
          <a:p>
            <a:pPr lvl="0" algn="just"/>
            <a:r>
              <a:rPr lang="en-US" sz="1600" b="1">
                <a:latin typeface="Barlow" pitchFamily="2" charset="77"/>
              </a:rPr>
              <a:t>Mechanical</a:t>
            </a:r>
            <a:r>
              <a:rPr lang="en-US" sz="1600">
                <a:latin typeface="Barlow" pitchFamily="2" charset="77"/>
              </a:rPr>
              <a:t>: Occurs when two rotating shafts (motor and the load) are not aligned, external misalignment. Different from eccentricity which is internal to the motor.</a:t>
            </a:r>
          </a:p>
        </p:txBody>
      </p:sp>
      <p:sp>
        <p:nvSpPr>
          <p:cNvPr id="12" name="TextBox 11">
            <a:extLst>
              <a:ext uri="{FF2B5EF4-FFF2-40B4-BE49-F238E27FC236}">
                <a16:creationId xmlns:a16="http://schemas.microsoft.com/office/drawing/2014/main" id="{D04E8DA9-2248-4F9A-8C55-3E77FE46CEC1}"/>
              </a:ext>
            </a:extLst>
          </p:cNvPr>
          <p:cNvSpPr txBox="1"/>
          <p:nvPr/>
        </p:nvSpPr>
        <p:spPr>
          <a:xfrm>
            <a:off x="3713871" y="2419415"/>
            <a:ext cx="6372663" cy="584775"/>
          </a:xfrm>
          <a:prstGeom prst="rect">
            <a:avLst/>
          </a:prstGeom>
          <a:noFill/>
        </p:spPr>
        <p:txBody>
          <a:bodyPr wrap="square" rtlCol="0">
            <a:spAutoFit/>
          </a:bodyPr>
          <a:lstStyle/>
          <a:p>
            <a:pPr lvl="0" algn="just"/>
            <a:r>
              <a:rPr lang="en-US" sz="1600" b="1">
                <a:latin typeface="Barlow" pitchFamily="2" charset="77"/>
              </a:rPr>
              <a:t>Mechanical</a:t>
            </a:r>
            <a:r>
              <a:rPr lang="en-US" sz="1600">
                <a:latin typeface="Barlow" pitchFamily="2" charset="77"/>
              </a:rPr>
              <a:t>: Mechanical stresses or contamination can lead to small cracks or defects that occur in the bearing, creating vibration. </a:t>
            </a:r>
          </a:p>
        </p:txBody>
      </p:sp>
      <p:sp>
        <p:nvSpPr>
          <p:cNvPr id="13" name="TextBox 12">
            <a:extLst>
              <a:ext uri="{FF2B5EF4-FFF2-40B4-BE49-F238E27FC236}">
                <a16:creationId xmlns:a16="http://schemas.microsoft.com/office/drawing/2014/main" id="{B8FFCECC-BAB5-466D-B320-3A65A9BF9329}"/>
              </a:ext>
            </a:extLst>
          </p:cNvPr>
          <p:cNvSpPr txBox="1"/>
          <p:nvPr/>
        </p:nvSpPr>
        <p:spPr>
          <a:xfrm>
            <a:off x="1645920" y="4518870"/>
            <a:ext cx="2071401" cy="400110"/>
          </a:xfrm>
          <a:prstGeom prst="rect">
            <a:avLst/>
          </a:prstGeom>
          <a:noFill/>
        </p:spPr>
        <p:txBody>
          <a:bodyPr wrap="none" rtlCol="0">
            <a:spAutoFit/>
          </a:bodyPr>
          <a:lstStyle/>
          <a:p>
            <a:r>
              <a:rPr lang="en-US" sz="2000" b="1">
                <a:solidFill>
                  <a:schemeClr val="accent1"/>
                </a:solidFill>
                <a:latin typeface="Barlow" pitchFamily="2" charset="77"/>
              </a:rPr>
              <a:t>Loose/Soft Foot</a:t>
            </a:r>
          </a:p>
        </p:txBody>
      </p:sp>
      <p:sp>
        <p:nvSpPr>
          <p:cNvPr id="14" name="TextBox 13">
            <a:extLst>
              <a:ext uri="{FF2B5EF4-FFF2-40B4-BE49-F238E27FC236}">
                <a16:creationId xmlns:a16="http://schemas.microsoft.com/office/drawing/2014/main" id="{17F83C75-B1C2-4DC8-B51F-E18A4C0A6214}"/>
              </a:ext>
            </a:extLst>
          </p:cNvPr>
          <p:cNvSpPr txBox="1"/>
          <p:nvPr/>
        </p:nvSpPr>
        <p:spPr>
          <a:xfrm>
            <a:off x="3713871" y="4337512"/>
            <a:ext cx="6372663" cy="830997"/>
          </a:xfrm>
          <a:prstGeom prst="rect">
            <a:avLst/>
          </a:prstGeom>
          <a:noFill/>
        </p:spPr>
        <p:txBody>
          <a:bodyPr wrap="square" rtlCol="0">
            <a:spAutoFit/>
          </a:bodyPr>
          <a:lstStyle/>
          <a:p>
            <a:pPr lvl="0" algn="just"/>
            <a:r>
              <a:rPr lang="en-US" sz="1600" b="1">
                <a:latin typeface="Barlow" pitchFamily="2" charset="77"/>
              </a:rPr>
              <a:t>Mechanical</a:t>
            </a:r>
            <a:r>
              <a:rPr lang="en-US" sz="1600">
                <a:latin typeface="Barlow" pitchFamily="2" charset="77"/>
              </a:rPr>
              <a:t>: Structural looseness occur when the motor base or connection to the motor base are not secure. This poor connection results in excess vibrations.</a:t>
            </a:r>
          </a:p>
        </p:txBody>
      </p:sp>
      <p:sp>
        <p:nvSpPr>
          <p:cNvPr id="15" name="object 43">
            <a:extLst>
              <a:ext uri="{FF2B5EF4-FFF2-40B4-BE49-F238E27FC236}">
                <a16:creationId xmlns:a16="http://schemas.microsoft.com/office/drawing/2014/main" id="{A7E9CF94-CD6A-4C33-A337-C12DB2133CCE}"/>
              </a:ext>
            </a:extLst>
          </p:cNvPr>
          <p:cNvSpPr/>
          <p:nvPr/>
        </p:nvSpPr>
        <p:spPr>
          <a:xfrm>
            <a:off x="431279" y="2372145"/>
            <a:ext cx="1043876" cy="813496"/>
          </a:xfrm>
          <a:prstGeom prst="rect">
            <a:avLst/>
          </a:prstGeom>
          <a:blipFill>
            <a:blip r:embed="rId2" cstate="print"/>
            <a:stretch>
              <a:fillRect/>
            </a:stretch>
          </a:blipFill>
        </p:spPr>
        <p:txBody>
          <a:bodyPr wrap="square" lIns="0" tIns="0" rIns="0" bIns="0" rtlCol="0"/>
          <a:lstStyle/>
          <a:p>
            <a:endParaRPr/>
          </a:p>
        </p:txBody>
      </p:sp>
      <p:sp>
        <p:nvSpPr>
          <p:cNvPr id="16" name="object 44">
            <a:extLst>
              <a:ext uri="{FF2B5EF4-FFF2-40B4-BE49-F238E27FC236}">
                <a16:creationId xmlns:a16="http://schemas.microsoft.com/office/drawing/2014/main" id="{4FA47982-DB15-4336-8627-F47744F42EE2}"/>
              </a:ext>
            </a:extLst>
          </p:cNvPr>
          <p:cNvSpPr/>
          <p:nvPr/>
        </p:nvSpPr>
        <p:spPr>
          <a:xfrm>
            <a:off x="337164" y="3250320"/>
            <a:ext cx="1409701" cy="974546"/>
          </a:xfrm>
          <a:prstGeom prst="rect">
            <a:avLst/>
          </a:prstGeom>
          <a:blipFill>
            <a:blip r:embed="rId3" cstate="print"/>
            <a:stretch>
              <a:fillRect/>
            </a:stretch>
          </a:blipFill>
        </p:spPr>
        <p:txBody>
          <a:bodyPr wrap="square" lIns="0" tIns="0" rIns="0" bIns="0" rtlCol="0"/>
          <a:lstStyle/>
          <a:p>
            <a:endParaRPr/>
          </a:p>
        </p:txBody>
      </p:sp>
      <p:sp>
        <p:nvSpPr>
          <p:cNvPr id="17" name="object 47">
            <a:extLst>
              <a:ext uri="{FF2B5EF4-FFF2-40B4-BE49-F238E27FC236}">
                <a16:creationId xmlns:a16="http://schemas.microsoft.com/office/drawing/2014/main" id="{CA5102D3-CE42-45A1-B07E-4D3CA774AC1E}"/>
              </a:ext>
            </a:extLst>
          </p:cNvPr>
          <p:cNvSpPr/>
          <p:nvPr/>
        </p:nvSpPr>
        <p:spPr>
          <a:xfrm>
            <a:off x="115384" y="4066750"/>
            <a:ext cx="1758115" cy="1197209"/>
          </a:xfrm>
          <a:prstGeom prst="rect">
            <a:avLst/>
          </a:prstGeom>
          <a:blipFill>
            <a:blip r:embed="rId4" cstate="print"/>
            <a:stretch>
              <a:fillRect/>
            </a:stretch>
          </a:blipFill>
        </p:spPr>
        <p:txBody>
          <a:bodyPr wrap="square" lIns="0" tIns="0" rIns="0" bIns="0" rtlCol="0"/>
          <a:lstStyle/>
          <a:p>
            <a:endParaRPr/>
          </a:p>
        </p:txBody>
      </p:sp>
      <p:sp>
        <p:nvSpPr>
          <p:cNvPr id="18" name="object 45">
            <a:extLst>
              <a:ext uri="{FF2B5EF4-FFF2-40B4-BE49-F238E27FC236}">
                <a16:creationId xmlns:a16="http://schemas.microsoft.com/office/drawing/2014/main" id="{A900DC95-734F-4CF0-97A7-9A7D26ABE4B9}"/>
              </a:ext>
            </a:extLst>
          </p:cNvPr>
          <p:cNvSpPr/>
          <p:nvPr/>
        </p:nvSpPr>
        <p:spPr>
          <a:xfrm>
            <a:off x="431279" y="5367949"/>
            <a:ext cx="1020570" cy="725187"/>
          </a:xfrm>
          <a:prstGeom prst="rect">
            <a:avLst/>
          </a:prstGeom>
          <a:blipFill>
            <a:blip r:embed="rId5" cstate="print"/>
            <a:stretch>
              <a:fillRect/>
            </a:stretch>
          </a:blipFill>
        </p:spPr>
        <p:txBody>
          <a:bodyPr wrap="square" lIns="0" tIns="0" rIns="0" bIns="0" rtlCol="0"/>
          <a:lstStyle/>
          <a:p>
            <a:endParaRPr/>
          </a:p>
        </p:txBody>
      </p:sp>
      <p:sp>
        <p:nvSpPr>
          <p:cNvPr id="19" name="TextBox 18">
            <a:extLst>
              <a:ext uri="{FF2B5EF4-FFF2-40B4-BE49-F238E27FC236}">
                <a16:creationId xmlns:a16="http://schemas.microsoft.com/office/drawing/2014/main" id="{58020FE4-883C-4577-AE31-5DDAA54B6648}"/>
              </a:ext>
            </a:extLst>
          </p:cNvPr>
          <p:cNvSpPr txBox="1"/>
          <p:nvPr/>
        </p:nvSpPr>
        <p:spPr>
          <a:xfrm>
            <a:off x="1645920" y="5597745"/>
            <a:ext cx="1955985" cy="400110"/>
          </a:xfrm>
          <a:prstGeom prst="rect">
            <a:avLst/>
          </a:prstGeom>
          <a:noFill/>
        </p:spPr>
        <p:txBody>
          <a:bodyPr wrap="none" rtlCol="0">
            <a:spAutoFit/>
          </a:bodyPr>
          <a:lstStyle/>
          <a:p>
            <a:r>
              <a:rPr lang="en-US" sz="2000" b="1">
                <a:solidFill>
                  <a:schemeClr val="accent1"/>
                </a:solidFill>
                <a:latin typeface="Barlow" pitchFamily="2" charset="77"/>
              </a:rPr>
              <a:t>Cooling System</a:t>
            </a:r>
          </a:p>
        </p:txBody>
      </p:sp>
      <p:sp>
        <p:nvSpPr>
          <p:cNvPr id="20" name="TextBox 19">
            <a:extLst>
              <a:ext uri="{FF2B5EF4-FFF2-40B4-BE49-F238E27FC236}">
                <a16:creationId xmlns:a16="http://schemas.microsoft.com/office/drawing/2014/main" id="{C3908369-97EF-4629-817D-F3E7C78D0A4E}"/>
              </a:ext>
            </a:extLst>
          </p:cNvPr>
          <p:cNvSpPr txBox="1"/>
          <p:nvPr/>
        </p:nvSpPr>
        <p:spPr>
          <a:xfrm>
            <a:off x="3713871" y="5416387"/>
            <a:ext cx="6372663" cy="830997"/>
          </a:xfrm>
          <a:prstGeom prst="rect">
            <a:avLst/>
          </a:prstGeom>
          <a:noFill/>
        </p:spPr>
        <p:txBody>
          <a:bodyPr wrap="square" rtlCol="0">
            <a:spAutoFit/>
          </a:bodyPr>
          <a:lstStyle/>
          <a:p>
            <a:pPr lvl="0" algn="just"/>
            <a:r>
              <a:rPr lang="en-US" sz="1600" b="1">
                <a:latin typeface="Barlow" pitchFamily="2" charset="77"/>
              </a:rPr>
              <a:t>Temperature</a:t>
            </a:r>
            <a:r>
              <a:rPr lang="en-US" sz="1600">
                <a:latin typeface="Barlow" pitchFamily="2" charset="77"/>
              </a:rPr>
              <a:t>: Applicable to motors cooled with an external fan; can determine problem with the fans attached to the shaft or externally attached to the motor. </a:t>
            </a:r>
          </a:p>
        </p:txBody>
      </p:sp>
      <p:sp>
        <p:nvSpPr>
          <p:cNvPr id="23" name="object 41">
            <a:extLst>
              <a:ext uri="{FF2B5EF4-FFF2-40B4-BE49-F238E27FC236}">
                <a16:creationId xmlns:a16="http://schemas.microsoft.com/office/drawing/2014/main" id="{263631C0-D909-4010-9462-B3E5D6E8EFC0}"/>
              </a:ext>
            </a:extLst>
          </p:cNvPr>
          <p:cNvSpPr/>
          <p:nvPr/>
        </p:nvSpPr>
        <p:spPr>
          <a:xfrm>
            <a:off x="222720" y="1280206"/>
            <a:ext cx="1494568" cy="974546"/>
          </a:xfrm>
          <a:prstGeom prst="rect">
            <a:avLst/>
          </a:prstGeom>
          <a:blipFill>
            <a:blip r:embed="rId6" cstate="print"/>
            <a:stretch>
              <a:fillRect/>
            </a:stretch>
          </a:blipFill>
        </p:spPr>
        <p:txBody>
          <a:bodyPr wrap="square" lIns="0" tIns="0" rIns="0" bIns="0" rtlCol="0"/>
          <a:lstStyle/>
          <a:p>
            <a:endParaRPr/>
          </a:p>
        </p:txBody>
      </p:sp>
      <p:sp>
        <p:nvSpPr>
          <p:cNvPr id="24" name="TextBox 23">
            <a:extLst>
              <a:ext uri="{FF2B5EF4-FFF2-40B4-BE49-F238E27FC236}">
                <a16:creationId xmlns:a16="http://schemas.microsoft.com/office/drawing/2014/main" id="{2972A420-120A-43FD-A005-EFC37E36A142}"/>
              </a:ext>
            </a:extLst>
          </p:cNvPr>
          <p:cNvSpPr txBox="1"/>
          <p:nvPr/>
        </p:nvSpPr>
        <p:spPr>
          <a:xfrm>
            <a:off x="10813409" y="788402"/>
            <a:ext cx="1300294" cy="728444"/>
          </a:xfrm>
          <a:prstGeom prst="rect">
            <a:avLst/>
          </a:prstGeom>
          <a:solidFill>
            <a:srgbClr val="FFFF00"/>
          </a:solidFill>
        </p:spPr>
        <p:txBody>
          <a:bodyPr wrap="none" lIns="0" tIns="0" rIns="0" bIns="0" rtlCol="0">
            <a:noAutofit/>
          </a:bodyPr>
          <a:lstStyle/>
          <a:p>
            <a:pPr algn="ctr" defTabSz="457200">
              <a:spcBef>
                <a:spcPts val="1000"/>
              </a:spcBef>
              <a:buClr>
                <a:srgbClr val="1E4056"/>
              </a:buClr>
              <a:buSzPct val="75000"/>
            </a:pPr>
            <a:r>
              <a:rPr lang="en-US" sz="1400" dirty="0">
                <a:solidFill>
                  <a:srgbClr val="FF0000"/>
                </a:solidFill>
                <a:highlight>
                  <a:srgbClr val="FFFF00"/>
                </a:highlight>
              </a:rPr>
              <a:t>PARTNER LOGO</a:t>
            </a:r>
          </a:p>
          <a:p>
            <a:pPr algn="ctr" defTabSz="457200">
              <a:spcBef>
                <a:spcPts val="1000"/>
              </a:spcBef>
              <a:buClr>
                <a:srgbClr val="1E4056"/>
              </a:buClr>
              <a:buSzPct val="75000"/>
            </a:pPr>
            <a:r>
              <a:rPr lang="en-US" sz="1400" dirty="0">
                <a:solidFill>
                  <a:srgbClr val="FF0000"/>
                </a:solidFill>
                <a:highlight>
                  <a:srgbClr val="FFFF00"/>
                </a:highlight>
              </a:rPr>
              <a:t>HERE</a:t>
            </a:r>
          </a:p>
        </p:txBody>
      </p:sp>
    </p:spTree>
    <p:extLst>
      <p:ext uri="{BB962C8B-B14F-4D97-AF65-F5344CB8AC3E}">
        <p14:creationId xmlns:p14="http://schemas.microsoft.com/office/powerpoint/2010/main" val="201006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1C62333-A3FC-4E81-A057-D7D065EBE7A1}"/>
              </a:ext>
            </a:extLst>
          </p:cNvPr>
          <p:cNvSpPr>
            <a:spLocks noGrp="1"/>
          </p:cNvSpPr>
          <p:nvPr>
            <p:ph type="title"/>
          </p:nvPr>
        </p:nvSpPr>
        <p:spPr/>
        <p:txBody>
          <a:bodyPr/>
          <a:lstStyle/>
          <a:p>
            <a:r>
              <a:rPr lang="en-US" dirty="0"/>
              <a:t>Enabling Customers to Shape the Future</a:t>
            </a:r>
          </a:p>
        </p:txBody>
      </p:sp>
      <p:sp>
        <p:nvSpPr>
          <p:cNvPr id="4" name="Footer Placeholder 3">
            <a:extLst>
              <a:ext uri="{FF2B5EF4-FFF2-40B4-BE49-F238E27FC236}">
                <a16:creationId xmlns:a16="http://schemas.microsoft.com/office/drawing/2014/main" id="{630557E1-4F1C-45D8-AA21-476CB9618309}"/>
              </a:ext>
            </a:extLst>
          </p:cNvPr>
          <p:cNvSpPr>
            <a:spLocks noGrp="1"/>
          </p:cNvSpPr>
          <p:nvPr>
            <p:ph type="ftr" sz="quarter" idx="3"/>
          </p:nvPr>
        </p:nvSpPr>
        <p:spPr/>
        <p:txBody>
          <a:bodyPr/>
          <a:lstStyle/>
          <a:p>
            <a:r>
              <a:rPr lang="en-US"/>
              <a:t>Analog Devices Confidential Information. ©2021 Analog Devices, Inc. All rights reserved.</a:t>
            </a:r>
          </a:p>
        </p:txBody>
      </p:sp>
      <p:sp>
        <p:nvSpPr>
          <p:cNvPr id="5" name="Slide Number Placeholder 4">
            <a:extLst>
              <a:ext uri="{FF2B5EF4-FFF2-40B4-BE49-F238E27FC236}">
                <a16:creationId xmlns:a16="http://schemas.microsoft.com/office/drawing/2014/main" id="{FE8699F7-1848-4111-8C7E-F50F0830CCD1}"/>
              </a:ext>
            </a:extLst>
          </p:cNvPr>
          <p:cNvSpPr>
            <a:spLocks noGrp="1"/>
          </p:cNvSpPr>
          <p:nvPr>
            <p:ph type="sldNum" sz="quarter" idx="4"/>
          </p:nvPr>
        </p:nvSpPr>
        <p:spPr/>
        <p:txBody>
          <a:bodyPr/>
          <a:lstStyle/>
          <a:p>
            <a:pPr>
              <a:defRPr/>
            </a:pPr>
            <a:fld id="{A9CE67A1-BA7F-A74E-B5D7-615746DEEC2B}" type="slidenum">
              <a:rPr lang="en-US" smtClean="0"/>
              <a:pPr>
                <a:defRPr/>
              </a:pPr>
              <a:t>3</a:t>
            </a:fld>
            <a:endParaRPr lang="en-US" baseline="-11000"/>
          </a:p>
        </p:txBody>
      </p:sp>
      <p:sp>
        <p:nvSpPr>
          <p:cNvPr id="6" name="Date Placeholder 5">
            <a:extLst>
              <a:ext uri="{FF2B5EF4-FFF2-40B4-BE49-F238E27FC236}">
                <a16:creationId xmlns:a16="http://schemas.microsoft.com/office/drawing/2014/main" id="{8D84452D-21D3-4ADD-B572-FB3CAA2AA2F0}"/>
              </a:ext>
            </a:extLst>
          </p:cNvPr>
          <p:cNvSpPr>
            <a:spLocks noGrp="1"/>
          </p:cNvSpPr>
          <p:nvPr>
            <p:ph type="dt" sz="half" idx="2"/>
          </p:nvPr>
        </p:nvSpPr>
        <p:spPr/>
        <p:txBody>
          <a:bodyPr/>
          <a:lstStyle/>
          <a:p>
            <a:fld id="{5953179D-8625-524E-A034-639263ACD100}" type="datetime3">
              <a:rPr lang="en-US" smtClean="0"/>
              <a:pPr/>
              <a:t>3 October 2022</a:t>
            </a:fld>
            <a:endParaRPr lang="en-US"/>
          </a:p>
        </p:txBody>
      </p:sp>
      <p:sp>
        <p:nvSpPr>
          <p:cNvPr id="7" name="Text Placeholder 3">
            <a:extLst>
              <a:ext uri="{FF2B5EF4-FFF2-40B4-BE49-F238E27FC236}">
                <a16:creationId xmlns:a16="http://schemas.microsoft.com/office/drawing/2014/main" id="{FD88E03B-E89B-4341-8A1D-C8FF508D901C}"/>
              </a:ext>
            </a:extLst>
          </p:cNvPr>
          <p:cNvSpPr txBox="1">
            <a:spLocks/>
          </p:cNvSpPr>
          <p:nvPr/>
        </p:nvSpPr>
        <p:spPr>
          <a:xfrm>
            <a:off x="342900" y="949737"/>
            <a:ext cx="10872788" cy="354012"/>
          </a:xfrm>
          <a:prstGeom prst="rect">
            <a:avLst/>
          </a:prstGeom>
        </p:spPr>
        <p:txBody>
          <a:bodyPr>
            <a:normAutofit fontScale="85000" lnSpcReduction="20000"/>
          </a:bodyPr>
          <a:lstStyle>
            <a:lvl1pPr marL="228600" indent="-228600" algn="l" defTabSz="457200" rtl="0" eaLnBrk="1" latinLnBrk="0" hangingPunct="1">
              <a:lnSpc>
                <a:spcPct val="90000"/>
              </a:lnSpc>
              <a:spcBef>
                <a:spcPts val="1000"/>
              </a:spcBef>
              <a:spcAft>
                <a:spcPts val="400"/>
              </a:spcAft>
              <a:buClr>
                <a:schemeClr val="bg2"/>
              </a:buClr>
              <a:buSzPct val="65000"/>
              <a:buFont typeface="Arial" panose="020B0604020202020204" pitchFamily="34" charset="0"/>
              <a:buChar char="►"/>
              <a:defRPr lang="en-US" sz="2600" b="0" i="0" kern="1200" baseline="0" dirty="0" smtClean="0">
                <a:solidFill>
                  <a:srgbClr val="000000"/>
                </a:solidFill>
                <a:latin typeface="Barlow" pitchFamily="2" charset="77"/>
                <a:ea typeface="+mn-ea"/>
                <a:cs typeface="+mn-cs"/>
              </a:defRPr>
            </a:lvl1pPr>
            <a:lvl2pPr marL="514350" indent="-285750" algn="l" defTabSz="457200" rtl="0" eaLnBrk="1" latinLnBrk="0" hangingPunct="1">
              <a:lnSpc>
                <a:spcPct val="90000"/>
              </a:lnSpc>
              <a:spcBef>
                <a:spcPct val="20000"/>
              </a:spcBef>
              <a:spcAft>
                <a:spcPts val="400"/>
              </a:spcAft>
              <a:buClr>
                <a:schemeClr val="bg2"/>
              </a:buClr>
              <a:buFont typeface="Arial"/>
              <a:buChar char="–"/>
              <a:defRPr lang="en-US" sz="2000" b="0" i="0" kern="1200" baseline="0" dirty="0" smtClean="0">
                <a:solidFill>
                  <a:srgbClr val="000000"/>
                </a:solidFill>
                <a:latin typeface="Barlow" pitchFamily="2" charset="77"/>
                <a:ea typeface="+mn-ea"/>
                <a:cs typeface="+mn-cs"/>
              </a:defRPr>
            </a:lvl2pPr>
            <a:lvl3pPr marL="742950" indent="-285750" algn="l" defTabSz="457200" rtl="0" eaLnBrk="1" latinLnBrk="0" hangingPunct="1">
              <a:lnSpc>
                <a:spcPct val="90000"/>
              </a:lnSpc>
              <a:spcBef>
                <a:spcPct val="20000"/>
              </a:spcBef>
              <a:spcAft>
                <a:spcPts val="400"/>
              </a:spcAft>
              <a:buClr>
                <a:schemeClr val="bg2"/>
              </a:buClr>
              <a:buFont typeface="Arial"/>
              <a:buChar char="•"/>
              <a:defRPr lang="en-US" sz="1800" b="0" i="0" kern="1200" baseline="0" dirty="0" smtClean="0">
                <a:solidFill>
                  <a:srgbClr val="000000"/>
                </a:solidFill>
                <a:latin typeface="Barlow" pitchFamily="2" charset="77"/>
                <a:ea typeface="+mn-ea"/>
                <a:cs typeface="+mn-cs"/>
              </a:defRPr>
            </a:lvl3pPr>
            <a:lvl4pPr marL="971550" indent="-285750" algn="l" defTabSz="457200" rtl="0" eaLnBrk="1" latinLnBrk="0" hangingPunct="1">
              <a:lnSpc>
                <a:spcPct val="90000"/>
              </a:lnSpc>
              <a:spcBef>
                <a:spcPct val="20000"/>
              </a:spcBef>
              <a:spcAft>
                <a:spcPts val="400"/>
              </a:spcAft>
              <a:buClr>
                <a:schemeClr val="bg2"/>
              </a:buClr>
              <a:buFont typeface="Arial"/>
              <a:buChar char="–"/>
              <a:defRPr lang="en-US" sz="1200" b="0" i="0" kern="1200" dirty="0" smtClean="0">
                <a:solidFill>
                  <a:srgbClr val="000000"/>
                </a:solidFill>
                <a:latin typeface="Barlow" pitchFamily="2" charset="77"/>
                <a:ea typeface="+mn-ea"/>
                <a:cs typeface="+mn-cs"/>
              </a:defRPr>
            </a:lvl4pPr>
            <a:lvl5pPr marL="2057400" indent="-228600" algn="l" defTabSz="457200" rtl="0" eaLnBrk="1" latinLnBrk="0" hangingPunct="1">
              <a:lnSpc>
                <a:spcPct val="90000"/>
              </a:lnSpc>
              <a:spcBef>
                <a:spcPct val="20000"/>
              </a:spcBef>
              <a:spcAft>
                <a:spcPts val="400"/>
              </a:spcAft>
              <a:buClr>
                <a:schemeClr val="bg2"/>
              </a:buClr>
              <a:buFont typeface="Arial"/>
              <a:buChar char="»"/>
              <a:defRPr lang="en-US" sz="1200" b="0" i="0" kern="1200" baseline="0" dirty="0">
                <a:solidFill>
                  <a:srgbClr val="000000"/>
                </a:solidFill>
                <a:latin typeface="Barlow" pitchFamily="2" charset="77"/>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dirty="0"/>
              <a:t>Through More Complete Hardware, Software and System Solutions</a:t>
            </a:r>
          </a:p>
        </p:txBody>
      </p:sp>
      <p:sp>
        <p:nvSpPr>
          <p:cNvPr id="8" name="Rectangle 7">
            <a:extLst>
              <a:ext uri="{FF2B5EF4-FFF2-40B4-BE49-F238E27FC236}">
                <a16:creationId xmlns:a16="http://schemas.microsoft.com/office/drawing/2014/main" id="{D4585CD7-6038-4BC3-986A-B3EAA3553F12}"/>
              </a:ext>
            </a:extLst>
          </p:cNvPr>
          <p:cNvSpPr/>
          <p:nvPr/>
        </p:nvSpPr>
        <p:spPr>
          <a:xfrm>
            <a:off x="929764" y="2178087"/>
            <a:ext cx="3585225" cy="3477875"/>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Barlow Light"/>
                <a:ea typeface="+mn-lt"/>
                <a:cs typeface="+mn-lt"/>
                <a:sym typeface="Arial"/>
              </a:rPr>
              <a:t>We engineer elegant solutions that convert physical signals at the edge into digital intelligence in the cloud, taming design complexity and accelerating solution breakthroughs to ensure a more connected, healthier and greener future for generations to come.</a:t>
            </a:r>
            <a:endParaRPr kumimoji="0" lang="en-US" sz="2000" b="0" i="0" u="none" strike="noStrike" kern="1200" cap="none" spc="0" normalizeH="0" baseline="0" noProof="0" dirty="0">
              <a:ln>
                <a:noFill/>
              </a:ln>
              <a:solidFill>
                <a:srgbClr val="000000"/>
              </a:solidFill>
              <a:effectLst/>
              <a:uLnTx/>
              <a:uFillTx/>
              <a:latin typeface="Barlow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Barlow Light"/>
              <a:ea typeface="+mn-ea"/>
              <a:cs typeface="+mn-cs"/>
            </a:endParaRPr>
          </a:p>
        </p:txBody>
      </p:sp>
      <p:sp>
        <p:nvSpPr>
          <p:cNvPr id="9" name="Freeform: Shape 92">
            <a:extLst>
              <a:ext uri="{FF2B5EF4-FFF2-40B4-BE49-F238E27FC236}">
                <a16:creationId xmlns:a16="http://schemas.microsoft.com/office/drawing/2014/main" id="{AFF282E0-A511-42D0-9336-B8D02CCCE0D3}"/>
              </a:ext>
            </a:extLst>
          </p:cNvPr>
          <p:cNvSpPr/>
          <p:nvPr/>
        </p:nvSpPr>
        <p:spPr>
          <a:xfrm>
            <a:off x="4385684" y="1913382"/>
            <a:ext cx="1852051" cy="3944861"/>
          </a:xfrm>
          <a:custGeom>
            <a:avLst/>
            <a:gdLst>
              <a:gd name="connsiteX0" fmla="*/ 0 w 1088572"/>
              <a:gd name="connsiteY0" fmla="*/ 0 h 2318657"/>
              <a:gd name="connsiteX1" fmla="*/ 1088572 w 1088572"/>
              <a:gd name="connsiteY1" fmla="*/ 1110342 h 2318657"/>
              <a:gd name="connsiteX2" fmla="*/ 0 w 1088572"/>
              <a:gd name="connsiteY2" fmla="*/ 2318657 h 2318657"/>
            </a:gdLst>
            <a:ahLst/>
            <a:cxnLst>
              <a:cxn ang="0">
                <a:pos x="connsiteX0" y="connsiteY0"/>
              </a:cxn>
              <a:cxn ang="0">
                <a:pos x="connsiteX1" y="connsiteY1"/>
              </a:cxn>
              <a:cxn ang="0">
                <a:pos x="connsiteX2" y="connsiteY2"/>
              </a:cxn>
            </a:cxnLst>
            <a:rect l="l" t="t" r="r" b="b"/>
            <a:pathLst>
              <a:path w="1088572" h="2318657">
                <a:moveTo>
                  <a:pt x="0" y="0"/>
                </a:moveTo>
                <a:lnTo>
                  <a:pt x="1088572" y="1110342"/>
                </a:lnTo>
                <a:lnTo>
                  <a:pt x="0" y="2318657"/>
                </a:lnTo>
              </a:path>
            </a:pathLst>
          </a:custGeom>
          <a:noFill/>
          <a:ln w="79375">
            <a:gradFill flip="none" rotWithShape="1">
              <a:gsLst>
                <a:gs pos="0">
                  <a:schemeClr val="accent4"/>
                </a:gs>
                <a:gs pos="80000">
                  <a:schemeClr val="tx2"/>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Barlow Light"/>
              <a:ea typeface="+mn-ea"/>
              <a:cs typeface="+mn-cs"/>
            </a:endParaRPr>
          </a:p>
        </p:txBody>
      </p:sp>
      <p:sp>
        <p:nvSpPr>
          <p:cNvPr id="10" name="Oval 9">
            <a:extLst>
              <a:ext uri="{FF2B5EF4-FFF2-40B4-BE49-F238E27FC236}">
                <a16:creationId xmlns:a16="http://schemas.microsoft.com/office/drawing/2014/main" id="{FE9DCDE3-3D5F-4727-8B79-E4D3891C040A}"/>
              </a:ext>
            </a:extLst>
          </p:cNvPr>
          <p:cNvSpPr>
            <a:spLocks noChangeAspect="1"/>
          </p:cNvSpPr>
          <p:nvPr/>
        </p:nvSpPr>
        <p:spPr>
          <a:xfrm>
            <a:off x="6727435" y="2958060"/>
            <a:ext cx="1800000" cy="1795940"/>
          </a:xfrm>
          <a:prstGeom prst="ellipse">
            <a:avLst/>
          </a:prstGeom>
          <a:gradFill>
            <a:gsLst>
              <a:gs pos="0">
                <a:srgbClr val="00B2A9"/>
              </a:gs>
              <a:gs pos="100000">
                <a:srgbClr val="006FB9"/>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arlow Light"/>
              <a:ea typeface="+mn-ea"/>
              <a:cs typeface="+mn-cs"/>
            </a:endParaRPr>
          </a:p>
        </p:txBody>
      </p:sp>
      <p:sp>
        <p:nvSpPr>
          <p:cNvPr id="11" name="TextBox 10">
            <a:extLst>
              <a:ext uri="{FF2B5EF4-FFF2-40B4-BE49-F238E27FC236}">
                <a16:creationId xmlns:a16="http://schemas.microsoft.com/office/drawing/2014/main" id="{9A961039-FBE0-4A4B-B3BA-8A539F481EC4}"/>
              </a:ext>
            </a:extLst>
          </p:cNvPr>
          <p:cNvSpPr txBox="1"/>
          <p:nvPr/>
        </p:nvSpPr>
        <p:spPr>
          <a:xfrm>
            <a:off x="7163402" y="3926791"/>
            <a:ext cx="903030" cy="424732"/>
          </a:xfrm>
          <a:prstGeom prst="rect">
            <a:avLst/>
          </a:prstGeom>
          <a:noFill/>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Barlow Light"/>
                <a:ea typeface="+mn-ea"/>
                <a:cs typeface="+mn-cs"/>
              </a:rPr>
              <a:t>Annual</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Barlow Light"/>
                <a:ea typeface="+mn-ea"/>
                <a:cs typeface="+mn-cs"/>
              </a:rPr>
              <a:t>Revenue</a:t>
            </a:r>
          </a:p>
        </p:txBody>
      </p:sp>
      <p:sp>
        <p:nvSpPr>
          <p:cNvPr id="12" name="TextBox 11">
            <a:extLst>
              <a:ext uri="{FF2B5EF4-FFF2-40B4-BE49-F238E27FC236}">
                <a16:creationId xmlns:a16="http://schemas.microsoft.com/office/drawing/2014/main" id="{970F5963-6A6A-4864-BDF3-71179CE38A67}"/>
              </a:ext>
            </a:extLst>
          </p:cNvPr>
          <p:cNvSpPr txBox="1"/>
          <p:nvPr/>
        </p:nvSpPr>
        <p:spPr>
          <a:xfrm>
            <a:off x="6727435" y="3485920"/>
            <a:ext cx="1774964" cy="535531"/>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3200" b="0" i="0" u="none" strike="noStrike" kern="1200" cap="none" spc="0" normalizeH="0" baseline="0" noProof="0">
                <a:ln>
                  <a:noFill/>
                </a:ln>
                <a:solidFill>
                  <a:prstClr val="white"/>
                </a:solidFill>
                <a:effectLst/>
                <a:uLnTx/>
                <a:uFillTx/>
                <a:latin typeface="Barlow SemiBold"/>
                <a:ea typeface="+mn-ea"/>
                <a:cs typeface="+mn-cs"/>
              </a:rPr>
              <a:t>$9.1B</a:t>
            </a:r>
            <a:r>
              <a:rPr kumimoji="0" lang="en-GB" sz="3200" b="0" i="0" u="none" strike="noStrike" kern="1200" cap="none" spc="0" normalizeH="0" baseline="30000" noProof="0">
                <a:ln>
                  <a:noFill/>
                </a:ln>
                <a:solidFill>
                  <a:prstClr val="white"/>
                </a:solidFill>
                <a:effectLst/>
                <a:uLnTx/>
                <a:uFillTx/>
                <a:latin typeface="Barlow SemiBold"/>
                <a:ea typeface="+mn-ea"/>
                <a:cs typeface="+mn-cs"/>
              </a:rPr>
              <a:t>*</a:t>
            </a:r>
          </a:p>
        </p:txBody>
      </p:sp>
      <p:grpSp>
        <p:nvGrpSpPr>
          <p:cNvPr id="13" name="Group 12">
            <a:extLst>
              <a:ext uri="{FF2B5EF4-FFF2-40B4-BE49-F238E27FC236}">
                <a16:creationId xmlns:a16="http://schemas.microsoft.com/office/drawing/2014/main" id="{ACD59384-17D9-41EF-9B29-92C12E7A61BA}"/>
              </a:ext>
            </a:extLst>
          </p:cNvPr>
          <p:cNvGrpSpPr/>
          <p:nvPr/>
        </p:nvGrpSpPr>
        <p:grpSpPr>
          <a:xfrm>
            <a:off x="6874144" y="2012547"/>
            <a:ext cx="903030" cy="471234"/>
            <a:chOff x="6875362" y="1939456"/>
            <a:chExt cx="903030" cy="471234"/>
          </a:xfrm>
        </p:grpSpPr>
        <p:sp>
          <p:nvSpPr>
            <p:cNvPr id="14" name="TextBox 13">
              <a:extLst>
                <a:ext uri="{FF2B5EF4-FFF2-40B4-BE49-F238E27FC236}">
                  <a16:creationId xmlns:a16="http://schemas.microsoft.com/office/drawing/2014/main" id="{B2773327-9C58-4C16-92FA-B3AEB76CFA16}"/>
                </a:ext>
              </a:extLst>
            </p:cNvPr>
            <p:cNvSpPr txBox="1"/>
            <p:nvPr/>
          </p:nvSpPr>
          <p:spPr>
            <a:xfrm>
              <a:off x="6875362" y="2166008"/>
              <a:ext cx="903030" cy="244682"/>
            </a:xfrm>
            <a:prstGeom prst="rect">
              <a:avLst/>
            </a:prstGeom>
            <a:noFill/>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Barlow Light"/>
                  <a:ea typeface="+mn-ea"/>
                  <a:cs typeface="+mn-cs"/>
                </a:rPr>
                <a:t>Customers</a:t>
              </a:r>
            </a:p>
          </p:txBody>
        </p:sp>
        <p:sp>
          <p:nvSpPr>
            <p:cNvPr id="15" name="TextBox 14">
              <a:extLst>
                <a:ext uri="{FF2B5EF4-FFF2-40B4-BE49-F238E27FC236}">
                  <a16:creationId xmlns:a16="http://schemas.microsoft.com/office/drawing/2014/main" id="{53F70C1A-263A-4AB8-AC22-892A746A83C8}"/>
                </a:ext>
              </a:extLst>
            </p:cNvPr>
            <p:cNvSpPr txBox="1"/>
            <p:nvPr/>
          </p:nvSpPr>
          <p:spPr>
            <a:xfrm>
              <a:off x="6875362" y="1939456"/>
              <a:ext cx="903030" cy="313932"/>
            </a:xfrm>
            <a:prstGeom prst="rect">
              <a:avLst/>
            </a:prstGeom>
            <a:noFill/>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6FB9"/>
                  </a:solidFill>
                  <a:effectLst/>
                  <a:uLnTx/>
                  <a:uFillTx/>
                  <a:latin typeface="Barlow SemiBold" panose="00000700000000000000" pitchFamily="2" charset="0"/>
                  <a:ea typeface="+mn-ea"/>
                  <a:cs typeface="+mn-cs"/>
                </a:rPr>
                <a:t>125K+</a:t>
              </a:r>
            </a:p>
          </p:txBody>
        </p:sp>
      </p:grpSp>
      <p:sp>
        <p:nvSpPr>
          <p:cNvPr id="16" name="Triangle 75">
            <a:extLst>
              <a:ext uri="{FF2B5EF4-FFF2-40B4-BE49-F238E27FC236}">
                <a16:creationId xmlns:a16="http://schemas.microsoft.com/office/drawing/2014/main" id="{7007AF78-46BB-499A-874B-767267AB3100}"/>
              </a:ext>
            </a:extLst>
          </p:cNvPr>
          <p:cNvSpPr/>
          <p:nvPr/>
        </p:nvSpPr>
        <p:spPr>
          <a:xfrm rot="5400000">
            <a:off x="6830659" y="1763899"/>
            <a:ext cx="990000" cy="990000"/>
          </a:xfrm>
          <a:prstGeom prst="ellipse">
            <a:avLst/>
          </a:prstGeom>
          <a:noFill/>
          <a:ln w="79375">
            <a:gradFill flip="none" rotWithShape="1">
              <a:gsLst>
                <a:gs pos="0">
                  <a:schemeClr val="accent4"/>
                </a:gs>
                <a:gs pos="80000">
                  <a:schemeClr val="tx2"/>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arlow Light"/>
              <a:ea typeface="+mn-ea"/>
              <a:cs typeface="+mn-cs"/>
            </a:endParaRPr>
          </a:p>
        </p:txBody>
      </p:sp>
      <p:grpSp>
        <p:nvGrpSpPr>
          <p:cNvPr id="17" name="Group 16">
            <a:extLst>
              <a:ext uri="{FF2B5EF4-FFF2-40B4-BE49-F238E27FC236}">
                <a16:creationId xmlns:a16="http://schemas.microsoft.com/office/drawing/2014/main" id="{1F4BCC61-5144-4C0F-AF08-BE230615D24F}"/>
              </a:ext>
            </a:extLst>
          </p:cNvPr>
          <p:cNvGrpSpPr/>
          <p:nvPr/>
        </p:nvGrpSpPr>
        <p:grpSpPr>
          <a:xfrm>
            <a:off x="8715050" y="4140012"/>
            <a:ext cx="903030" cy="608344"/>
            <a:chOff x="8122090" y="2201984"/>
            <a:chExt cx="903030" cy="608344"/>
          </a:xfrm>
        </p:grpSpPr>
        <p:sp>
          <p:nvSpPr>
            <p:cNvPr id="18" name="TextBox 17">
              <a:extLst>
                <a:ext uri="{FF2B5EF4-FFF2-40B4-BE49-F238E27FC236}">
                  <a16:creationId xmlns:a16="http://schemas.microsoft.com/office/drawing/2014/main" id="{3F2FE496-46F1-46E1-A671-E8EF5DEE45C2}"/>
                </a:ext>
              </a:extLst>
            </p:cNvPr>
            <p:cNvSpPr txBox="1"/>
            <p:nvPr/>
          </p:nvSpPr>
          <p:spPr>
            <a:xfrm>
              <a:off x="8122090" y="2413296"/>
              <a:ext cx="903030" cy="397032"/>
            </a:xfrm>
            <a:prstGeom prst="rect">
              <a:avLst/>
            </a:prstGeom>
            <a:noFill/>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Barlow Light"/>
                  <a:ea typeface="+mn-ea"/>
                  <a:cs typeface="+mn-cs"/>
                </a:rPr>
                <a:t>Design </a:t>
              </a:r>
              <a:r>
                <a:rPr kumimoji="0" lang="en-GB" sz="1100" b="0" i="0" u="none" strike="noStrike" kern="1200" cap="none" spc="0" normalizeH="0" baseline="0" noProof="0" dirty="0" err="1">
                  <a:ln>
                    <a:noFill/>
                  </a:ln>
                  <a:solidFill>
                    <a:srgbClr val="000000"/>
                  </a:solidFill>
                  <a:effectLst/>
                  <a:uLnTx/>
                  <a:uFillTx/>
                  <a:latin typeface="Barlow Light"/>
                  <a:ea typeface="+mn-ea"/>
                  <a:cs typeface="+mn-cs"/>
                </a:rPr>
                <a:t>Centers</a:t>
              </a:r>
              <a:endParaRPr kumimoji="0" lang="en-GB" sz="1100" b="0" i="0" u="none" strike="noStrike" kern="1200" cap="none" spc="0" normalizeH="0" baseline="0" noProof="0" dirty="0">
                <a:ln>
                  <a:noFill/>
                </a:ln>
                <a:solidFill>
                  <a:srgbClr val="000000"/>
                </a:solidFill>
                <a:effectLst/>
                <a:uLnTx/>
                <a:uFillTx/>
                <a:latin typeface="Barlow Light"/>
                <a:ea typeface="+mn-ea"/>
                <a:cs typeface="+mn-cs"/>
              </a:endParaRPr>
            </a:p>
          </p:txBody>
        </p:sp>
        <p:sp>
          <p:nvSpPr>
            <p:cNvPr id="19" name="TextBox 18">
              <a:extLst>
                <a:ext uri="{FF2B5EF4-FFF2-40B4-BE49-F238E27FC236}">
                  <a16:creationId xmlns:a16="http://schemas.microsoft.com/office/drawing/2014/main" id="{A41B1E47-AFBC-4ECD-8C25-107AF49F9F71}"/>
                </a:ext>
              </a:extLst>
            </p:cNvPr>
            <p:cNvSpPr txBox="1"/>
            <p:nvPr/>
          </p:nvSpPr>
          <p:spPr>
            <a:xfrm>
              <a:off x="8122090" y="2201984"/>
              <a:ext cx="903030" cy="313932"/>
            </a:xfrm>
            <a:prstGeom prst="rect">
              <a:avLst/>
            </a:prstGeom>
            <a:noFill/>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6FB9"/>
                  </a:solidFill>
                  <a:effectLst/>
                  <a:uLnTx/>
                  <a:uFillTx/>
                  <a:latin typeface="Barlow SemiBold" panose="00000700000000000000" pitchFamily="2" charset="0"/>
                  <a:ea typeface="+mn-ea"/>
                  <a:cs typeface="+mn-cs"/>
                </a:rPr>
                <a:t>~70</a:t>
              </a:r>
            </a:p>
          </p:txBody>
        </p:sp>
      </p:grpSp>
      <p:sp>
        <p:nvSpPr>
          <p:cNvPr id="20" name="Triangle 75">
            <a:extLst>
              <a:ext uri="{FF2B5EF4-FFF2-40B4-BE49-F238E27FC236}">
                <a16:creationId xmlns:a16="http://schemas.microsoft.com/office/drawing/2014/main" id="{D9C89DAE-B0DA-4111-91BC-C79F2234E160}"/>
              </a:ext>
            </a:extLst>
          </p:cNvPr>
          <p:cNvSpPr/>
          <p:nvPr/>
        </p:nvSpPr>
        <p:spPr>
          <a:xfrm rot="5400000">
            <a:off x="7949336" y="1956216"/>
            <a:ext cx="990000" cy="990000"/>
          </a:xfrm>
          <a:prstGeom prst="ellipse">
            <a:avLst/>
          </a:prstGeom>
          <a:noFill/>
          <a:ln w="79375">
            <a:gradFill flip="none" rotWithShape="1">
              <a:gsLst>
                <a:gs pos="0">
                  <a:schemeClr val="accent4"/>
                </a:gs>
                <a:gs pos="80000">
                  <a:schemeClr val="tx2"/>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arlow Light"/>
              <a:ea typeface="+mn-ea"/>
              <a:cs typeface="+mn-cs"/>
            </a:endParaRPr>
          </a:p>
        </p:txBody>
      </p:sp>
      <p:grpSp>
        <p:nvGrpSpPr>
          <p:cNvPr id="21" name="Group 20">
            <a:extLst>
              <a:ext uri="{FF2B5EF4-FFF2-40B4-BE49-F238E27FC236}">
                <a16:creationId xmlns:a16="http://schemas.microsoft.com/office/drawing/2014/main" id="{4BAAB215-CDFA-453E-8C2D-6F8753AE4107}"/>
              </a:ext>
            </a:extLst>
          </p:cNvPr>
          <p:cNvGrpSpPr/>
          <p:nvPr/>
        </p:nvGrpSpPr>
        <p:grpSpPr>
          <a:xfrm>
            <a:off x="7983490" y="5047516"/>
            <a:ext cx="903030" cy="478854"/>
            <a:chOff x="935184" y="2750914"/>
            <a:chExt cx="1623902" cy="861114"/>
          </a:xfrm>
        </p:grpSpPr>
        <p:sp>
          <p:nvSpPr>
            <p:cNvPr id="22" name="TextBox 21">
              <a:extLst>
                <a:ext uri="{FF2B5EF4-FFF2-40B4-BE49-F238E27FC236}">
                  <a16:creationId xmlns:a16="http://schemas.microsoft.com/office/drawing/2014/main" id="{D1FF037E-0135-4025-99E7-40DAC3B6DDEA}"/>
                </a:ext>
              </a:extLst>
            </p:cNvPr>
            <p:cNvSpPr txBox="1"/>
            <p:nvPr/>
          </p:nvSpPr>
          <p:spPr>
            <a:xfrm>
              <a:off x="935184" y="3172021"/>
              <a:ext cx="1623902" cy="440007"/>
            </a:xfrm>
            <a:prstGeom prst="rect">
              <a:avLst/>
            </a:prstGeom>
            <a:noFill/>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Barlow Light"/>
                  <a:ea typeface="+mn-ea"/>
                  <a:cs typeface="+mn-cs"/>
                </a:rPr>
                <a:t>Patents</a:t>
              </a:r>
            </a:p>
          </p:txBody>
        </p:sp>
        <p:sp>
          <p:nvSpPr>
            <p:cNvPr id="23" name="TextBox 22">
              <a:extLst>
                <a:ext uri="{FF2B5EF4-FFF2-40B4-BE49-F238E27FC236}">
                  <a16:creationId xmlns:a16="http://schemas.microsoft.com/office/drawing/2014/main" id="{F30DC05B-9DC9-4770-927C-7D4EC2611089}"/>
                </a:ext>
              </a:extLst>
            </p:cNvPr>
            <p:cNvSpPr txBox="1"/>
            <p:nvPr/>
          </p:nvSpPr>
          <p:spPr>
            <a:xfrm>
              <a:off x="935184" y="2750914"/>
              <a:ext cx="1623902" cy="564538"/>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6FB9"/>
                  </a:solidFill>
                  <a:effectLst/>
                  <a:uLnTx/>
                  <a:uFillTx/>
                  <a:latin typeface="Barlow SemiBold"/>
                  <a:ea typeface="+mn-ea"/>
                  <a:cs typeface="+mn-cs"/>
                </a:rPr>
                <a:t>~6.5K</a:t>
              </a:r>
            </a:p>
          </p:txBody>
        </p:sp>
      </p:grpSp>
      <p:sp>
        <p:nvSpPr>
          <p:cNvPr id="24" name="Triangle 75">
            <a:extLst>
              <a:ext uri="{FF2B5EF4-FFF2-40B4-BE49-F238E27FC236}">
                <a16:creationId xmlns:a16="http://schemas.microsoft.com/office/drawing/2014/main" id="{EF845423-6F5C-4BEB-8BE0-8ED1FCDB9BBA}"/>
              </a:ext>
            </a:extLst>
          </p:cNvPr>
          <p:cNvSpPr/>
          <p:nvPr/>
        </p:nvSpPr>
        <p:spPr>
          <a:xfrm rot="5400000">
            <a:off x="8671565" y="2826502"/>
            <a:ext cx="990000" cy="990000"/>
          </a:xfrm>
          <a:prstGeom prst="ellipse">
            <a:avLst/>
          </a:prstGeom>
          <a:noFill/>
          <a:ln w="79375">
            <a:gradFill flip="none" rotWithShape="1">
              <a:gsLst>
                <a:gs pos="0">
                  <a:schemeClr val="accent4"/>
                </a:gs>
                <a:gs pos="80000">
                  <a:schemeClr val="tx2"/>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arlow Light"/>
              <a:ea typeface="+mn-ea"/>
              <a:cs typeface="+mn-cs"/>
            </a:endParaRPr>
          </a:p>
        </p:txBody>
      </p:sp>
      <p:grpSp>
        <p:nvGrpSpPr>
          <p:cNvPr id="25" name="Group 24">
            <a:extLst>
              <a:ext uri="{FF2B5EF4-FFF2-40B4-BE49-F238E27FC236}">
                <a16:creationId xmlns:a16="http://schemas.microsoft.com/office/drawing/2014/main" id="{97A4F7C5-9C14-4DC1-A82A-96648F0F4EAE}"/>
              </a:ext>
            </a:extLst>
          </p:cNvPr>
          <p:cNvGrpSpPr/>
          <p:nvPr/>
        </p:nvGrpSpPr>
        <p:grpSpPr>
          <a:xfrm>
            <a:off x="8627049" y="3013520"/>
            <a:ext cx="1097280" cy="615965"/>
            <a:chOff x="760526" y="2750913"/>
            <a:chExt cx="1973218" cy="1107678"/>
          </a:xfrm>
        </p:grpSpPr>
        <p:sp>
          <p:nvSpPr>
            <p:cNvPr id="26" name="TextBox 25">
              <a:extLst>
                <a:ext uri="{FF2B5EF4-FFF2-40B4-BE49-F238E27FC236}">
                  <a16:creationId xmlns:a16="http://schemas.microsoft.com/office/drawing/2014/main" id="{7FD54BAA-92B9-4530-993C-11F916151211}"/>
                </a:ext>
              </a:extLst>
            </p:cNvPr>
            <p:cNvSpPr txBox="1"/>
            <p:nvPr/>
          </p:nvSpPr>
          <p:spPr>
            <a:xfrm>
              <a:off x="760526" y="3144616"/>
              <a:ext cx="1973218" cy="713975"/>
            </a:xfrm>
            <a:prstGeom prst="rect">
              <a:avLst/>
            </a:prstGeom>
            <a:noFill/>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Barlow Light"/>
                  <a:ea typeface="+mn-ea"/>
                  <a:cs typeface="+mn-cs"/>
                </a:rPr>
                <a:t>R&amp;D</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Barlow Light"/>
                  <a:ea typeface="+mn-ea"/>
                  <a:cs typeface="+mn-cs"/>
                </a:rPr>
                <a:t>Investment</a:t>
              </a:r>
            </a:p>
          </p:txBody>
        </p:sp>
        <p:sp>
          <p:nvSpPr>
            <p:cNvPr id="27" name="TextBox 26">
              <a:extLst>
                <a:ext uri="{FF2B5EF4-FFF2-40B4-BE49-F238E27FC236}">
                  <a16:creationId xmlns:a16="http://schemas.microsoft.com/office/drawing/2014/main" id="{56128706-D2CF-4993-AF93-069C85BB532C}"/>
                </a:ext>
              </a:extLst>
            </p:cNvPr>
            <p:cNvSpPr txBox="1"/>
            <p:nvPr/>
          </p:nvSpPr>
          <p:spPr>
            <a:xfrm>
              <a:off x="935184" y="2750913"/>
              <a:ext cx="1623902" cy="564538"/>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6FB9"/>
                  </a:solidFill>
                  <a:effectLst/>
                  <a:uLnTx/>
                  <a:uFillTx/>
                  <a:latin typeface="Barlow SemiBold"/>
                  <a:ea typeface="+mn-ea"/>
                  <a:cs typeface="+mn-cs"/>
                </a:rPr>
                <a:t>$1.5B+</a:t>
              </a:r>
              <a:r>
                <a:rPr kumimoji="0" lang="en-GB" sz="1600" b="0" i="0" u="none" strike="noStrike" kern="1200" cap="none" spc="0" normalizeH="0" baseline="30000" noProof="0">
                  <a:ln>
                    <a:noFill/>
                  </a:ln>
                  <a:solidFill>
                    <a:srgbClr val="006FB9"/>
                  </a:solidFill>
                  <a:effectLst/>
                  <a:uLnTx/>
                  <a:uFillTx/>
                  <a:latin typeface="Barlow SemiBold"/>
                  <a:ea typeface="+mn-ea"/>
                  <a:cs typeface="+mn-cs"/>
                </a:rPr>
                <a:t>*</a:t>
              </a:r>
            </a:p>
          </p:txBody>
        </p:sp>
      </p:grpSp>
      <p:sp>
        <p:nvSpPr>
          <p:cNvPr id="28" name="Triangle 75">
            <a:extLst>
              <a:ext uri="{FF2B5EF4-FFF2-40B4-BE49-F238E27FC236}">
                <a16:creationId xmlns:a16="http://schemas.microsoft.com/office/drawing/2014/main" id="{143D6E13-2CB5-4570-8A75-8133E19D7203}"/>
              </a:ext>
            </a:extLst>
          </p:cNvPr>
          <p:cNvSpPr/>
          <p:nvPr/>
        </p:nvSpPr>
        <p:spPr>
          <a:xfrm rot="5400000">
            <a:off x="8671565" y="3949184"/>
            <a:ext cx="990000" cy="990000"/>
          </a:xfrm>
          <a:prstGeom prst="ellipse">
            <a:avLst/>
          </a:prstGeom>
          <a:noFill/>
          <a:ln w="79375">
            <a:gradFill flip="none" rotWithShape="1">
              <a:gsLst>
                <a:gs pos="0">
                  <a:schemeClr val="accent4"/>
                </a:gs>
                <a:gs pos="80000">
                  <a:schemeClr val="tx2"/>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arlow Light"/>
              <a:ea typeface="+mn-ea"/>
              <a:cs typeface="+mn-cs"/>
            </a:endParaRPr>
          </a:p>
        </p:txBody>
      </p:sp>
      <p:grpSp>
        <p:nvGrpSpPr>
          <p:cNvPr id="29" name="Group 28">
            <a:extLst>
              <a:ext uri="{FF2B5EF4-FFF2-40B4-BE49-F238E27FC236}">
                <a16:creationId xmlns:a16="http://schemas.microsoft.com/office/drawing/2014/main" id="{0D9AE6C4-294F-46EA-A1E7-C8509ED79110}"/>
              </a:ext>
            </a:extLst>
          </p:cNvPr>
          <p:cNvGrpSpPr/>
          <p:nvPr/>
        </p:nvGrpSpPr>
        <p:grpSpPr>
          <a:xfrm>
            <a:off x="6874144" y="5229064"/>
            <a:ext cx="903030" cy="471234"/>
            <a:chOff x="935184" y="2792023"/>
            <a:chExt cx="1623902" cy="847411"/>
          </a:xfrm>
        </p:grpSpPr>
        <p:sp>
          <p:nvSpPr>
            <p:cNvPr id="30" name="TextBox 29">
              <a:extLst>
                <a:ext uri="{FF2B5EF4-FFF2-40B4-BE49-F238E27FC236}">
                  <a16:creationId xmlns:a16="http://schemas.microsoft.com/office/drawing/2014/main" id="{04574AF4-388C-4FBB-A31D-27780C86E777}"/>
                </a:ext>
              </a:extLst>
            </p:cNvPr>
            <p:cNvSpPr txBox="1"/>
            <p:nvPr/>
          </p:nvSpPr>
          <p:spPr>
            <a:xfrm>
              <a:off x="935184" y="3199427"/>
              <a:ext cx="1623902" cy="440007"/>
            </a:xfrm>
            <a:prstGeom prst="rect">
              <a:avLst/>
            </a:prstGeom>
            <a:noFill/>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Barlow Light"/>
                  <a:ea typeface="+mn-ea"/>
                  <a:cs typeface="+mn-cs"/>
                </a:rPr>
                <a:t>SKUs</a:t>
              </a:r>
            </a:p>
          </p:txBody>
        </p:sp>
        <p:sp>
          <p:nvSpPr>
            <p:cNvPr id="31" name="TextBox 30">
              <a:extLst>
                <a:ext uri="{FF2B5EF4-FFF2-40B4-BE49-F238E27FC236}">
                  <a16:creationId xmlns:a16="http://schemas.microsoft.com/office/drawing/2014/main" id="{3A219CC9-9523-4CEF-87B1-940FE3136391}"/>
                </a:ext>
              </a:extLst>
            </p:cNvPr>
            <p:cNvSpPr txBox="1"/>
            <p:nvPr/>
          </p:nvSpPr>
          <p:spPr>
            <a:xfrm>
              <a:off x="935184" y="2792023"/>
              <a:ext cx="1623902" cy="564538"/>
            </a:xfrm>
            <a:prstGeom prst="rect">
              <a:avLst/>
            </a:prstGeom>
            <a:noFill/>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6FB9"/>
                  </a:solidFill>
                  <a:effectLst/>
                  <a:uLnTx/>
                  <a:uFillTx/>
                  <a:latin typeface="Barlow SemiBold" panose="00000700000000000000" pitchFamily="2" charset="0"/>
                  <a:ea typeface="+mn-ea"/>
                  <a:cs typeface="+mn-cs"/>
                </a:rPr>
                <a:t>75K+</a:t>
              </a:r>
            </a:p>
          </p:txBody>
        </p:sp>
      </p:grpSp>
      <p:sp>
        <p:nvSpPr>
          <p:cNvPr id="32" name="Triangle 75">
            <a:extLst>
              <a:ext uri="{FF2B5EF4-FFF2-40B4-BE49-F238E27FC236}">
                <a16:creationId xmlns:a16="http://schemas.microsoft.com/office/drawing/2014/main" id="{0A1DC999-D765-436F-B31D-F2556A5D80D0}"/>
              </a:ext>
            </a:extLst>
          </p:cNvPr>
          <p:cNvSpPr/>
          <p:nvPr/>
        </p:nvSpPr>
        <p:spPr>
          <a:xfrm rot="5400000">
            <a:off x="7940005" y="4791943"/>
            <a:ext cx="990000" cy="990000"/>
          </a:xfrm>
          <a:prstGeom prst="ellipse">
            <a:avLst/>
          </a:prstGeom>
          <a:noFill/>
          <a:ln w="79375">
            <a:gradFill flip="none" rotWithShape="1">
              <a:gsLst>
                <a:gs pos="0">
                  <a:schemeClr val="accent4"/>
                </a:gs>
                <a:gs pos="80000">
                  <a:schemeClr val="tx2"/>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arlow Light"/>
              <a:ea typeface="+mn-ea"/>
              <a:cs typeface="+mn-cs"/>
            </a:endParaRPr>
          </a:p>
        </p:txBody>
      </p:sp>
      <p:grpSp>
        <p:nvGrpSpPr>
          <p:cNvPr id="33" name="Group 32">
            <a:extLst>
              <a:ext uri="{FF2B5EF4-FFF2-40B4-BE49-F238E27FC236}">
                <a16:creationId xmlns:a16="http://schemas.microsoft.com/office/drawing/2014/main" id="{97704031-4F03-4524-8260-C6EB785333FC}"/>
              </a:ext>
            </a:extLst>
          </p:cNvPr>
          <p:cNvGrpSpPr/>
          <p:nvPr/>
        </p:nvGrpSpPr>
        <p:grpSpPr>
          <a:xfrm>
            <a:off x="7992821" y="2215599"/>
            <a:ext cx="903030" cy="471234"/>
            <a:chOff x="935184" y="2792023"/>
            <a:chExt cx="1623902" cy="847411"/>
          </a:xfrm>
        </p:grpSpPr>
        <p:sp>
          <p:nvSpPr>
            <p:cNvPr id="34" name="TextBox 33">
              <a:extLst>
                <a:ext uri="{FF2B5EF4-FFF2-40B4-BE49-F238E27FC236}">
                  <a16:creationId xmlns:a16="http://schemas.microsoft.com/office/drawing/2014/main" id="{FFABF421-ED00-453A-BE5F-97A853A8A775}"/>
                </a:ext>
              </a:extLst>
            </p:cNvPr>
            <p:cNvSpPr txBox="1"/>
            <p:nvPr/>
          </p:nvSpPr>
          <p:spPr>
            <a:xfrm>
              <a:off x="935184" y="3199427"/>
              <a:ext cx="1623902" cy="440007"/>
            </a:xfrm>
            <a:prstGeom prst="rect">
              <a:avLst/>
            </a:prstGeom>
            <a:noFill/>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Barlow Light"/>
                  <a:ea typeface="+mn-ea"/>
                  <a:cs typeface="+mn-cs"/>
                </a:rPr>
                <a:t>Engineers</a:t>
              </a:r>
            </a:p>
          </p:txBody>
        </p:sp>
        <p:sp>
          <p:nvSpPr>
            <p:cNvPr id="35" name="TextBox 34">
              <a:extLst>
                <a:ext uri="{FF2B5EF4-FFF2-40B4-BE49-F238E27FC236}">
                  <a16:creationId xmlns:a16="http://schemas.microsoft.com/office/drawing/2014/main" id="{6B4F2464-E78B-4E47-B608-4ED2122EC977}"/>
                </a:ext>
              </a:extLst>
            </p:cNvPr>
            <p:cNvSpPr txBox="1"/>
            <p:nvPr/>
          </p:nvSpPr>
          <p:spPr>
            <a:xfrm>
              <a:off x="935184" y="2792023"/>
              <a:ext cx="1623902" cy="564538"/>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6FB9"/>
                  </a:solidFill>
                  <a:effectLst/>
                  <a:uLnTx/>
                  <a:uFillTx/>
                  <a:latin typeface="Barlow SemiBold"/>
                  <a:ea typeface="+mn-ea"/>
                  <a:cs typeface="+mn-cs"/>
                </a:rPr>
                <a:t>10K+</a:t>
              </a:r>
            </a:p>
          </p:txBody>
        </p:sp>
      </p:grpSp>
      <p:sp>
        <p:nvSpPr>
          <p:cNvPr id="36" name="Triangle 75">
            <a:extLst>
              <a:ext uri="{FF2B5EF4-FFF2-40B4-BE49-F238E27FC236}">
                <a16:creationId xmlns:a16="http://schemas.microsoft.com/office/drawing/2014/main" id="{CAEC6216-AF42-4FA1-8440-819266D2EDBE}"/>
              </a:ext>
            </a:extLst>
          </p:cNvPr>
          <p:cNvSpPr/>
          <p:nvPr/>
        </p:nvSpPr>
        <p:spPr>
          <a:xfrm rot="5400000">
            <a:off x="6830659" y="4976606"/>
            <a:ext cx="990000" cy="990000"/>
          </a:xfrm>
          <a:prstGeom prst="ellipse">
            <a:avLst/>
          </a:prstGeom>
          <a:noFill/>
          <a:ln w="79375">
            <a:gradFill flip="none" rotWithShape="1">
              <a:gsLst>
                <a:gs pos="0">
                  <a:schemeClr val="accent4"/>
                </a:gs>
                <a:gs pos="80000">
                  <a:schemeClr val="tx2"/>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arlow Light"/>
              <a:ea typeface="+mn-ea"/>
              <a:cs typeface="+mn-cs"/>
            </a:endParaRPr>
          </a:p>
        </p:txBody>
      </p:sp>
      <p:sp>
        <p:nvSpPr>
          <p:cNvPr id="37" name="Rectangle 36">
            <a:extLst>
              <a:ext uri="{FF2B5EF4-FFF2-40B4-BE49-F238E27FC236}">
                <a16:creationId xmlns:a16="http://schemas.microsoft.com/office/drawing/2014/main" id="{04BBD4BF-54E8-4E79-8BC5-5DCB4B3B0F01}"/>
              </a:ext>
            </a:extLst>
          </p:cNvPr>
          <p:cNvSpPr/>
          <p:nvPr/>
        </p:nvSpPr>
        <p:spPr>
          <a:xfrm>
            <a:off x="478297" y="5966606"/>
            <a:ext cx="3766457" cy="338554"/>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000000"/>
                </a:solidFill>
                <a:effectLst/>
                <a:uLnTx/>
                <a:uFillTx/>
                <a:latin typeface="Barlow"/>
                <a:ea typeface="+mn-ea"/>
                <a:cs typeface="+mn-cs"/>
              </a:rPr>
              <a:t>*Unaudited, pro forma data based on ADI's and Maxim's SEC filings as of </a:t>
            </a:r>
            <a:br>
              <a:rPr kumimoji="0" lang="en-GB" sz="800" b="0" i="0" u="none" strike="noStrike" kern="1200" cap="none" spc="0" normalizeH="0" baseline="0" noProof="0">
                <a:ln>
                  <a:noFill/>
                </a:ln>
                <a:solidFill>
                  <a:srgbClr val="000000"/>
                </a:solidFill>
                <a:effectLst/>
                <a:uLnTx/>
                <a:uFillTx/>
                <a:latin typeface="Barlow"/>
                <a:ea typeface="+mn-ea"/>
                <a:cs typeface="+mn-cs"/>
              </a:rPr>
            </a:br>
            <a:r>
              <a:rPr kumimoji="0" lang="en-GB" sz="800" b="0" i="0" u="none" strike="noStrike" kern="1200" cap="none" spc="0" normalizeH="0" baseline="0" noProof="0">
                <a:ln>
                  <a:noFill/>
                </a:ln>
                <a:solidFill>
                  <a:srgbClr val="000000"/>
                </a:solidFill>
                <a:effectLst/>
                <a:uLnTx/>
                <a:uFillTx/>
                <a:latin typeface="Barlow"/>
                <a:ea typeface="+mn-ea"/>
                <a:cs typeface="+mn-cs"/>
              </a:rPr>
              <a:t>July 31, 2021 and June 26, 2021 respectively. </a:t>
            </a:r>
            <a:endParaRPr kumimoji="0" lang="en-GB" sz="800" b="0" i="0" u="none" strike="noStrike" kern="1200" cap="none" spc="0" normalizeH="0" baseline="0" noProof="0">
              <a:ln>
                <a:noFill/>
              </a:ln>
              <a:solidFill>
                <a:srgbClr val="000000"/>
              </a:solidFill>
              <a:effectLst/>
              <a:highlight>
                <a:srgbClr val="FFFF00"/>
              </a:highlight>
              <a:uLnTx/>
              <a:uFillTx/>
              <a:latin typeface="Barlow"/>
              <a:ea typeface="+mn-ea"/>
              <a:cs typeface="+mn-cs"/>
            </a:endParaRPr>
          </a:p>
        </p:txBody>
      </p:sp>
      <p:sp>
        <p:nvSpPr>
          <p:cNvPr id="38" name="TextBox 37">
            <a:extLst>
              <a:ext uri="{FF2B5EF4-FFF2-40B4-BE49-F238E27FC236}">
                <a16:creationId xmlns:a16="http://schemas.microsoft.com/office/drawing/2014/main" id="{AEA2B3BC-48C8-48CC-A0AF-7792B347C6D4}"/>
              </a:ext>
            </a:extLst>
          </p:cNvPr>
          <p:cNvSpPr txBox="1"/>
          <p:nvPr/>
        </p:nvSpPr>
        <p:spPr>
          <a:xfrm>
            <a:off x="10788242" y="831392"/>
            <a:ext cx="1300294" cy="728444"/>
          </a:xfrm>
          <a:prstGeom prst="rect">
            <a:avLst/>
          </a:prstGeom>
          <a:solidFill>
            <a:srgbClr val="FFFF00"/>
          </a:solidFill>
        </p:spPr>
        <p:txBody>
          <a:bodyPr wrap="none" lIns="0" tIns="0" rIns="0" bIns="0" rtlCol="0">
            <a:noAutofit/>
          </a:bodyPr>
          <a:lstStyle/>
          <a:p>
            <a:pPr algn="ctr" defTabSz="457200">
              <a:spcBef>
                <a:spcPts val="1000"/>
              </a:spcBef>
              <a:buClr>
                <a:srgbClr val="1E4056"/>
              </a:buClr>
              <a:buSzPct val="75000"/>
            </a:pPr>
            <a:r>
              <a:rPr lang="en-US" sz="1400" dirty="0">
                <a:solidFill>
                  <a:srgbClr val="FF0000"/>
                </a:solidFill>
                <a:highlight>
                  <a:srgbClr val="FFFF00"/>
                </a:highlight>
              </a:rPr>
              <a:t>PARTNER LOGO</a:t>
            </a:r>
          </a:p>
          <a:p>
            <a:pPr algn="ctr" defTabSz="457200">
              <a:spcBef>
                <a:spcPts val="1000"/>
              </a:spcBef>
              <a:buClr>
                <a:srgbClr val="1E4056"/>
              </a:buClr>
              <a:buSzPct val="75000"/>
            </a:pPr>
            <a:r>
              <a:rPr lang="en-US" sz="1400" dirty="0">
                <a:solidFill>
                  <a:srgbClr val="FF0000"/>
                </a:solidFill>
                <a:highlight>
                  <a:srgbClr val="FFFF00"/>
                </a:highlight>
              </a:rPr>
              <a:t>HERE</a:t>
            </a:r>
          </a:p>
        </p:txBody>
      </p:sp>
    </p:spTree>
    <p:extLst>
      <p:ext uri="{BB962C8B-B14F-4D97-AF65-F5344CB8AC3E}">
        <p14:creationId xmlns:p14="http://schemas.microsoft.com/office/powerpoint/2010/main" val="3593212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BC6B65CB-29D3-45F3-BCFA-68CE5A2E4104}"/>
              </a:ext>
            </a:extLst>
          </p:cNvPr>
          <p:cNvSpPr>
            <a:spLocks noGrp="1"/>
          </p:cNvSpPr>
          <p:nvPr>
            <p:ph type="pic" sz="quarter" idx="11"/>
          </p:nvPr>
        </p:nvSpPr>
        <p:spPr>
          <a:xfrm>
            <a:off x="6407343" y="1505526"/>
            <a:ext cx="4491566" cy="4134427"/>
          </a:xfrm>
        </p:spPr>
      </p:sp>
      <p:sp>
        <p:nvSpPr>
          <p:cNvPr id="3" name="Text Placeholder 2">
            <a:extLst>
              <a:ext uri="{FF2B5EF4-FFF2-40B4-BE49-F238E27FC236}">
                <a16:creationId xmlns:a16="http://schemas.microsoft.com/office/drawing/2014/main" id="{888CFA5C-F199-4720-A605-789297ACAF86}"/>
              </a:ext>
            </a:extLst>
          </p:cNvPr>
          <p:cNvSpPr>
            <a:spLocks noGrp="1"/>
          </p:cNvSpPr>
          <p:nvPr>
            <p:ph type="body" sz="half" idx="2"/>
          </p:nvPr>
        </p:nvSpPr>
        <p:spPr/>
        <p:txBody>
          <a:bodyPr/>
          <a:lstStyle/>
          <a:p>
            <a:r>
              <a:rPr lang="en-US" dirty="0">
                <a:solidFill>
                  <a:srgbClr val="FF0000"/>
                </a:solidFill>
              </a:rPr>
              <a:t>Information about Partner goes here.</a:t>
            </a:r>
          </a:p>
          <a:p>
            <a:r>
              <a:rPr lang="en-US" dirty="0">
                <a:solidFill>
                  <a:srgbClr val="FF0000"/>
                </a:solidFill>
              </a:rPr>
              <a:t>Insert Image representing partner on the right -</a:t>
            </a:r>
            <a:r>
              <a:rPr lang="en-US" dirty="0">
                <a:solidFill>
                  <a:srgbClr val="FF0000"/>
                </a:solidFill>
                <a:sym typeface="Wingdings" panose="05000000000000000000" pitchFamily="2" charset="2"/>
              </a:rPr>
              <a:t></a:t>
            </a:r>
            <a:endParaRPr lang="en-US" dirty="0">
              <a:solidFill>
                <a:srgbClr val="FF0000"/>
              </a:solidFill>
            </a:endParaRPr>
          </a:p>
        </p:txBody>
      </p:sp>
      <p:sp>
        <p:nvSpPr>
          <p:cNvPr id="4" name="Title 3">
            <a:extLst>
              <a:ext uri="{FF2B5EF4-FFF2-40B4-BE49-F238E27FC236}">
                <a16:creationId xmlns:a16="http://schemas.microsoft.com/office/drawing/2014/main" id="{BB77425C-3EC6-4663-8012-D45180ADBAB2}"/>
              </a:ext>
            </a:extLst>
          </p:cNvPr>
          <p:cNvSpPr>
            <a:spLocks noGrp="1"/>
          </p:cNvSpPr>
          <p:nvPr>
            <p:ph type="title"/>
          </p:nvPr>
        </p:nvSpPr>
        <p:spPr/>
        <p:txBody>
          <a:bodyPr/>
          <a:lstStyle/>
          <a:p>
            <a:r>
              <a:rPr lang="en-US" dirty="0">
                <a:solidFill>
                  <a:srgbClr val="FF0000"/>
                </a:solidFill>
              </a:rPr>
              <a:t>Partner</a:t>
            </a:r>
            <a:r>
              <a:rPr lang="en-US" dirty="0"/>
              <a:t> Overview</a:t>
            </a:r>
          </a:p>
        </p:txBody>
      </p:sp>
      <p:sp>
        <p:nvSpPr>
          <p:cNvPr id="5" name="Footer Placeholder 4">
            <a:extLst>
              <a:ext uri="{FF2B5EF4-FFF2-40B4-BE49-F238E27FC236}">
                <a16:creationId xmlns:a16="http://schemas.microsoft.com/office/drawing/2014/main" id="{E9285F94-CCDB-47C3-911A-1EEC3CE5EF8A}"/>
              </a:ext>
            </a:extLst>
          </p:cNvPr>
          <p:cNvSpPr>
            <a:spLocks noGrp="1"/>
          </p:cNvSpPr>
          <p:nvPr>
            <p:ph type="ftr" sz="quarter" idx="3"/>
          </p:nvPr>
        </p:nvSpPr>
        <p:spPr/>
        <p:txBody>
          <a:bodyPr/>
          <a:lstStyle/>
          <a:p>
            <a:r>
              <a:rPr lang="en-US"/>
              <a:t>Analog Devices Confidential Information. ©2021 Analog Devices, Inc. All rights reserved.</a:t>
            </a:r>
          </a:p>
        </p:txBody>
      </p:sp>
      <p:sp>
        <p:nvSpPr>
          <p:cNvPr id="6" name="Slide Number Placeholder 5">
            <a:extLst>
              <a:ext uri="{FF2B5EF4-FFF2-40B4-BE49-F238E27FC236}">
                <a16:creationId xmlns:a16="http://schemas.microsoft.com/office/drawing/2014/main" id="{753467ED-9F89-4667-9CB0-D5E8BFB6A671}"/>
              </a:ext>
            </a:extLst>
          </p:cNvPr>
          <p:cNvSpPr>
            <a:spLocks noGrp="1"/>
          </p:cNvSpPr>
          <p:nvPr>
            <p:ph type="sldNum" sz="quarter" idx="4"/>
          </p:nvPr>
        </p:nvSpPr>
        <p:spPr/>
        <p:txBody>
          <a:bodyPr/>
          <a:lstStyle/>
          <a:p>
            <a:pPr>
              <a:defRPr/>
            </a:pPr>
            <a:fld id="{A9CE67A1-BA7F-A74E-B5D7-615746DEEC2B}" type="slidenum">
              <a:rPr lang="en-US" smtClean="0"/>
              <a:pPr>
                <a:defRPr/>
              </a:pPr>
              <a:t>4</a:t>
            </a:fld>
            <a:endParaRPr lang="en-US" baseline="-11000"/>
          </a:p>
        </p:txBody>
      </p:sp>
      <p:sp>
        <p:nvSpPr>
          <p:cNvPr id="7" name="Date Placeholder 6">
            <a:extLst>
              <a:ext uri="{FF2B5EF4-FFF2-40B4-BE49-F238E27FC236}">
                <a16:creationId xmlns:a16="http://schemas.microsoft.com/office/drawing/2014/main" id="{B8A3B029-D97D-47B0-8857-BF0D4E9A2C5B}"/>
              </a:ext>
            </a:extLst>
          </p:cNvPr>
          <p:cNvSpPr>
            <a:spLocks noGrp="1"/>
          </p:cNvSpPr>
          <p:nvPr>
            <p:ph type="dt" sz="half" idx="12"/>
          </p:nvPr>
        </p:nvSpPr>
        <p:spPr/>
        <p:txBody>
          <a:bodyPr/>
          <a:lstStyle/>
          <a:p>
            <a:fld id="{5953179D-8625-524E-A034-639263ACD100}" type="datetime3">
              <a:rPr lang="en-US" smtClean="0"/>
              <a:pPr/>
              <a:t>3 October 2022</a:t>
            </a:fld>
            <a:endParaRPr lang="en-US"/>
          </a:p>
        </p:txBody>
      </p:sp>
      <p:sp>
        <p:nvSpPr>
          <p:cNvPr id="9" name="TextBox 8">
            <a:extLst>
              <a:ext uri="{FF2B5EF4-FFF2-40B4-BE49-F238E27FC236}">
                <a16:creationId xmlns:a16="http://schemas.microsoft.com/office/drawing/2014/main" id="{C033D4E4-983D-4243-92B6-A5DB3C3C7B04}"/>
              </a:ext>
            </a:extLst>
          </p:cNvPr>
          <p:cNvSpPr txBox="1"/>
          <p:nvPr/>
        </p:nvSpPr>
        <p:spPr>
          <a:xfrm>
            <a:off x="10813409" y="788402"/>
            <a:ext cx="1300294" cy="728444"/>
          </a:xfrm>
          <a:prstGeom prst="rect">
            <a:avLst/>
          </a:prstGeom>
          <a:solidFill>
            <a:srgbClr val="FFFF00"/>
          </a:solidFill>
        </p:spPr>
        <p:txBody>
          <a:bodyPr wrap="none" lIns="0" tIns="0" rIns="0" bIns="0" rtlCol="0">
            <a:noAutofit/>
          </a:bodyPr>
          <a:lstStyle/>
          <a:p>
            <a:pPr algn="ctr" defTabSz="457200">
              <a:spcBef>
                <a:spcPts val="1000"/>
              </a:spcBef>
              <a:buClr>
                <a:srgbClr val="1E4056"/>
              </a:buClr>
              <a:buSzPct val="75000"/>
            </a:pPr>
            <a:r>
              <a:rPr lang="en-US" sz="1400" dirty="0">
                <a:solidFill>
                  <a:srgbClr val="FF0000"/>
                </a:solidFill>
                <a:highlight>
                  <a:srgbClr val="FFFF00"/>
                </a:highlight>
              </a:rPr>
              <a:t>PARTNER LOGO</a:t>
            </a:r>
          </a:p>
          <a:p>
            <a:pPr algn="ctr" defTabSz="457200">
              <a:spcBef>
                <a:spcPts val="1000"/>
              </a:spcBef>
              <a:buClr>
                <a:srgbClr val="1E4056"/>
              </a:buClr>
              <a:buSzPct val="75000"/>
            </a:pPr>
            <a:r>
              <a:rPr lang="en-US" sz="1400" dirty="0">
                <a:solidFill>
                  <a:srgbClr val="FF0000"/>
                </a:solidFill>
                <a:highlight>
                  <a:srgbClr val="FFFF00"/>
                </a:highlight>
              </a:rPr>
              <a:t>HERE</a:t>
            </a:r>
          </a:p>
        </p:txBody>
      </p:sp>
    </p:spTree>
    <p:extLst>
      <p:ext uri="{BB962C8B-B14F-4D97-AF65-F5344CB8AC3E}">
        <p14:creationId xmlns:p14="http://schemas.microsoft.com/office/powerpoint/2010/main" val="649750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1D4A83FE-B2E5-4C9A-8042-36817CE5B6B4}"/>
              </a:ext>
            </a:extLst>
          </p:cNvPr>
          <p:cNvPicPr>
            <a:picLocks noGrp="1" noChangeAspect="1"/>
          </p:cNvPicPr>
          <p:nvPr>
            <p:ph type="pic" sz="quarter" idx="11"/>
          </p:nvPr>
        </p:nvPicPr>
        <p:blipFill>
          <a:blip r:embed="rId3"/>
          <a:srcRect t="117" b="117"/>
          <a:stretch>
            <a:fillRect/>
          </a:stretch>
        </p:blipFill>
        <p:spPr>
          <a:xfrm>
            <a:off x="6489700" y="1436688"/>
            <a:ext cx="4529138" cy="3984625"/>
          </a:xfrm>
          <a:prstGeom prst="rect">
            <a:avLst/>
          </a:prstGeom>
        </p:spPr>
      </p:pic>
      <p:sp>
        <p:nvSpPr>
          <p:cNvPr id="3" name="Text Placeholder 2">
            <a:extLst>
              <a:ext uri="{FF2B5EF4-FFF2-40B4-BE49-F238E27FC236}">
                <a16:creationId xmlns:a16="http://schemas.microsoft.com/office/drawing/2014/main" id="{964D4EB9-9AF1-4BDF-A7BC-6A427A070850}"/>
              </a:ext>
            </a:extLst>
          </p:cNvPr>
          <p:cNvSpPr>
            <a:spLocks noGrp="1"/>
          </p:cNvSpPr>
          <p:nvPr>
            <p:ph type="body" sz="half" idx="2"/>
          </p:nvPr>
        </p:nvSpPr>
        <p:spPr/>
        <p:txBody>
          <a:bodyPr/>
          <a:lstStyle/>
          <a:p>
            <a:pPr marL="457200" indent="-457200">
              <a:buFont typeface="Arial" panose="020B0604020202020204" pitchFamily="34" charset="0"/>
              <a:buChar char="•"/>
            </a:pPr>
            <a:r>
              <a:rPr lang="en-US" dirty="0"/>
              <a:t>Inefficiencies </a:t>
            </a:r>
          </a:p>
          <a:p>
            <a:pPr marL="457200" indent="-457200">
              <a:buFont typeface="Arial" panose="020B0604020202020204" pitchFamily="34" charset="0"/>
              <a:buChar char="•"/>
            </a:pPr>
            <a:r>
              <a:rPr lang="en-US" dirty="0"/>
              <a:t>Unplanned downtime</a:t>
            </a:r>
          </a:p>
          <a:p>
            <a:pPr marL="457200" indent="-457200">
              <a:buFont typeface="Arial" panose="020B0604020202020204" pitchFamily="34" charset="0"/>
              <a:buChar char="•"/>
            </a:pPr>
            <a:r>
              <a:rPr lang="en-US" dirty="0"/>
              <a:t>Production interruption</a:t>
            </a:r>
          </a:p>
          <a:p>
            <a:pPr marL="457200" indent="-457200">
              <a:buFont typeface="Arial" panose="020B0604020202020204" pitchFamily="34" charset="0"/>
              <a:buChar char="•"/>
            </a:pPr>
            <a:r>
              <a:rPr lang="en-US" dirty="0"/>
              <a:t>Product spoilage</a:t>
            </a:r>
          </a:p>
          <a:p>
            <a:endParaRPr lang="en-US" dirty="0"/>
          </a:p>
        </p:txBody>
      </p:sp>
      <p:sp>
        <p:nvSpPr>
          <p:cNvPr id="4" name="Title 3">
            <a:extLst>
              <a:ext uri="{FF2B5EF4-FFF2-40B4-BE49-F238E27FC236}">
                <a16:creationId xmlns:a16="http://schemas.microsoft.com/office/drawing/2014/main" id="{A2CE1624-F2FA-415E-87C3-6DE737A180C9}"/>
              </a:ext>
            </a:extLst>
          </p:cNvPr>
          <p:cNvSpPr>
            <a:spLocks noGrp="1"/>
          </p:cNvSpPr>
          <p:nvPr>
            <p:ph type="title"/>
          </p:nvPr>
        </p:nvSpPr>
        <p:spPr>
          <a:xfrm>
            <a:off x="342900" y="219456"/>
            <a:ext cx="10287000" cy="914096"/>
          </a:xfrm>
        </p:spPr>
        <p:txBody>
          <a:bodyPr/>
          <a:lstStyle/>
          <a:p>
            <a:r>
              <a:rPr lang="en-US" dirty="0"/>
              <a:t>In Manufacturing, millions of low-voltage motors operate unmonitored</a:t>
            </a:r>
          </a:p>
        </p:txBody>
      </p:sp>
      <p:sp>
        <p:nvSpPr>
          <p:cNvPr id="5" name="Footer Placeholder 4">
            <a:extLst>
              <a:ext uri="{FF2B5EF4-FFF2-40B4-BE49-F238E27FC236}">
                <a16:creationId xmlns:a16="http://schemas.microsoft.com/office/drawing/2014/main" id="{F2F7AFDE-0DFB-4D26-B1FD-449B6A3A26B3}"/>
              </a:ext>
            </a:extLst>
          </p:cNvPr>
          <p:cNvSpPr>
            <a:spLocks noGrp="1"/>
          </p:cNvSpPr>
          <p:nvPr>
            <p:ph type="ftr" sz="quarter" idx="3"/>
          </p:nvPr>
        </p:nvSpPr>
        <p:spPr/>
        <p:txBody>
          <a:bodyPr/>
          <a:lstStyle/>
          <a:p>
            <a:r>
              <a:rPr lang="en-US"/>
              <a:t>Analog Devices Confidential Information. ©2021 Analog Devices, Inc. All rights reserved.</a:t>
            </a:r>
          </a:p>
        </p:txBody>
      </p:sp>
      <p:sp>
        <p:nvSpPr>
          <p:cNvPr id="6" name="Slide Number Placeholder 5">
            <a:extLst>
              <a:ext uri="{FF2B5EF4-FFF2-40B4-BE49-F238E27FC236}">
                <a16:creationId xmlns:a16="http://schemas.microsoft.com/office/drawing/2014/main" id="{E6056B51-AC53-4220-8470-EE497133069F}"/>
              </a:ext>
            </a:extLst>
          </p:cNvPr>
          <p:cNvSpPr>
            <a:spLocks noGrp="1"/>
          </p:cNvSpPr>
          <p:nvPr>
            <p:ph type="sldNum" sz="quarter" idx="4"/>
          </p:nvPr>
        </p:nvSpPr>
        <p:spPr/>
        <p:txBody>
          <a:bodyPr/>
          <a:lstStyle/>
          <a:p>
            <a:pPr>
              <a:defRPr/>
            </a:pPr>
            <a:fld id="{A9CE67A1-BA7F-A74E-B5D7-615746DEEC2B}" type="slidenum">
              <a:rPr lang="en-US" smtClean="0"/>
              <a:pPr>
                <a:defRPr/>
              </a:pPr>
              <a:t>5</a:t>
            </a:fld>
            <a:endParaRPr lang="en-US" baseline="-11000"/>
          </a:p>
        </p:txBody>
      </p:sp>
      <p:sp>
        <p:nvSpPr>
          <p:cNvPr id="7" name="Date Placeholder 6">
            <a:extLst>
              <a:ext uri="{FF2B5EF4-FFF2-40B4-BE49-F238E27FC236}">
                <a16:creationId xmlns:a16="http://schemas.microsoft.com/office/drawing/2014/main" id="{6BB76C41-2887-4FEB-BF58-BCC0A769A117}"/>
              </a:ext>
            </a:extLst>
          </p:cNvPr>
          <p:cNvSpPr>
            <a:spLocks noGrp="1"/>
          </p:cNvSpPr>
          <p:nvPr>
            <p:ph type="dt" sz="half" idx="12"/>
          </p:nvPr>
        </p:nvSpPr>
        <p:spPr/>
        <p:txBody>
          <a:bodyPr/>
          <a:lstStyle/>
          <a:p>
            <a:fld id="{5953179D-8625-524E-A034-639263ACD100}" type="datetime3">
              <a:rPr lang="en-US" smtClean="0"/>
              <a:pPr/>
              <a:t>3 October 2022</a:t>
            </a:fld>
            <a:endParaRPr lang="en-US"/>
          </a:p>
        </p:txBody>
      </p:sp>
      <p:sp>
        <p:nvSpPr>
          <p:cNvPr id="10" name="TextBox 9">
            <a:extLst>
              <a:ext uri="{FF2B5EF4-FFF2-40B4-BE49-F238E27FC236}">
                <a16:creationId xmlns:a16="http://schemas.microsoft.com/office/drawing/2014/main" id="{646CBB5B-6C3E-4238-8D99-1BDA97B4E4F1}"/>
              </a:ext>
            </a:extLst>
          </p:cNvPr>
          <p:cNvSpPr txBox="1"/>
          <p:nvPr/>
        </p:nvSpPr>
        <p:spPr>
          <a:xfrm>
            <a:off x="10813409" y="788402"/>
            <a:ext cx="1300294" cy="728444"/>
          </a:xfrm>
          <a:prstGeom prst="rect">
            <a:avLst/>
          </a:prstGeom>
          <a:solidFill>
            <a:srgbClr val="FFFF00"/>
          </a:solidFill>
        </p:spPr>
        <p:txBody>
          <a:bodyPr wrap="none" lIns="0" tIns="0" rIns="0" bIns="0" rtlCol="0">
            <a:noAutofit/>
          </a:bodyPr>
          <a:lstStyle/>
          <a:p>
            <a:pPr algn="ctr" defTabSz="457200">
              <a:spcBef>
                <a:spcPts val="1000"/>
              </a:spcBef>
              <a:buClr>
                <a:srgbClr val="1E4056"/>
              </a:buClr>
              <a:buSzPct val="75000"/>
            </a:pPr>
            <a:r>
              <a:rPr lang="en-US" sz="1400" dirty="0">
                <a:solidFill>
                  <a:srgbClr val="FF0000"/>
                </a:solidFill>
                <a:highlight>
                  <a:srgbClr val="FFFF00"/>
                </a:highlight>
              </a:rPr>
              <a:t>PARTNER LOGO</a:t>
            </a:r>
          </a:p>
          <a:p>
            <a:pPr algn="ctr" defTabSz="457200">
              <a:spcBef>
                <a:spcPts val="1000"/>
              </a:spcBef>
              <a:buClr>
                <a:srgbClr val="1E4056"/>
              </a:buClr>
              <a:buSzPct val="75000"/>
            </a:pPr>
            <a:r>
              <a:rPr lang="en-US" sz="1400" dirty="0">
                <a:solidFill>
                  <a:srgbClr val="FF0000"/>
                </a:solidFill>
                <a:highlight>
                  <a:srgbClr val="FFFF00"/>
                </a:highlight>
              </a:rPr>
              <a:t>HERE</a:t>
            </a:r>
          </a:p>
        </p:txBody>
      </p:sp>
    </p:spTree>
    <p:extLst>
      <p:ext uri="{BB962C8B-B14F-4D97-AF65-F5344CB8AC3E}">
        <p14:creationId xmlns:p14="http://schemas.microsoft.com/office/powerpoint/2010/main" val="2675691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3B506A4-E7A0-42B5-A05D-E4F00D15621A}"/>
              </a:ext>
            </a:extLst>
          </p:cNvPr>
          <p:cNvSpPr>
            <a:spLocks noGrp="1"/>
          </p:cNvSpPr>
          <p:nvPr>
            <p:ph type="title"/>
          </p:nvPr>
        </p:nvSpPr>
        <p:spPr>
          <a:xfrm>
            <a:off x="342900" y="219456"/>
            <a:ext cx="10287000" cy="914096"/>
          </a:xfrm>
        </p:spPr>
        <p:txBody>
          <a:bodyPr/>
          <a:lstStyle/>
          <a:p>
            <a:r>
              <a:rPr lang="en-US" dirty="0"/>
              <a:t>Maintenance, Operating and Warranty Costs Present a Continuing Challenge</a:t>
            </a:r>
          </a:p>
        </p:txBody>
      </p:sp>
      <p:sp>
        <p:nvSpPr>
          <p:cNvPr id="4" name="Footer Placeholder 3">
            <a:extLst>
              <a:ext uri="{FF2B5EF4-FFF2-40B4-BE49-F238E27FC236}">
                <a16:creationId xmlns:a16="http://schemas.microsoft.com/office/drawing/2014/main" id="{E2EDDC89-A15E-489E-9D8D-B09A767FF7C9}"/>
              </a:ext>
            </a:extLst>
          </p:cNvPr>
          <p:cNvSpPr>
            <a:spLocks noGrp="1"/>
          </p:cNvSpPr>
          <p:nvPr>
            <p:ph type="ftr" sz="quarter" idx="3"/>
          </p:nvPr>
        </p:nvSpPr>
        <p:spPr>
          <a:xfrm>
            <a:off x="342900" y="6846922"/>
            <a:ext cx="8059640" cy="241982"/>
          </a:xfrm>
        </p:spPr>
        <p:txBody>
          <a:bodyPr/>
          <a:lstStyle/>
          <a:p>
            <a:r>
              <a:rPr lang="en-US"/>
              <a:t>Analog Devices Confidential Information. ©2021 Analog Devices, Inc. All rights reserved.</a:t>
            </a:r>
          </a:p>
        </p:txBody>
      </p:sp>
      <p:sp>
        <p:nvSpPr>
          <p:cNvPr id="5" name="Slide Number Placeholder 4">
            <a:extLst>
              <a:ext uri="{FF2B5EF4-FFF2-40B4-BE49-F238E27FC236}">
                <a16:creationId xmlns:a16="http://schemas.microsoft.com/office/drawing/2014/main" id="{C734CCCC-42D2-4A6F-9740-38C90BBFC517}"/>
              </a:ext>
            </a:extLst>
          </p:cNvPr>
          <p:cNvSpPr>
            <a:spLocks noGrp="1"/>
          </p:cNvSpPr>
          <p:nvPr>
            <p:ph type="sldNum" sz="quarter" idx="4"/>
          </p:nvPr>
        </p:nvSpPr>
        <p:spPr>
          <a:xfrm>
            <a:off x="10629901" y="6843922"/>
            <a:ext cx="1219199" cy="241982"/>
          </a:xfrm>
        </p:spPr>
        <p:txBody>
          <a:bodyPr/>
          <a:lstStyle/>
          <a:p>
            <a:pPr>
              <a:defRPr/>
            </a:pPr>
            <a:fld id="{A9CE67A1-BA7F-A74E-B5D7-615746DEEC2B}" type="slidenum">
              <a:rPr lang="en-US" smtClean="0"/>
              <a:pPr>
                <a:defRPr/>
              </a:pPr>
              <a:t>6</a:t>
            </a:fld>
            <a:endParaRPr lang="en-US" baseline="-11000"/>
          </a:p>
        </p:txBody>
      </p:sp>
      <p:sp>
        <p:nvSpPr>
          <p:cNvPr id="6" name="Date Placeholder 5">
            <a:extLst>
              <a:ext uri="{FF2B5EF4-FFF2-40B4-BE49-F238E27FC236}">
                <a16:creationId xmlns:a16="http://schemas.microsoft.com/office/drawing/2014/main" id="{53AC881A-A8C6-4986-82D4-23F0FAA38FAE}"/>
              </a:ext>
            </a:extLst>
          </p:cNvPr>
          <p:cNvSpPr>
            <a:spLocks noGrp="1"/>
          </p:cNvSpPr>
          <p:nvPr>
            <p:ph type="dt" sz="half" idx="2"/>
          </p:nvPr>
        </p:nvSpPr>
        <p:spPr>
          <a:xfrm>
            <a:off x="8402541" y="6846922"/>
            <a:ext cx="2227359" cy="241982"/>
          </a:xfrm>
        </p:spPr>
        <p:txBody>
          <a:bodyPr/>
          <a:lstStyle/>
          <a:p>
            <a:fld id="{5953179D-8625-524E-A034-639263ACD100}" type="datetime3">
              <a:rPr lang="en-US" smtClean="0"/>
              <a:pPr/>
              <a:t>3 October 2022</a:t>
            </a:fld>
            <a:endParaRPr lang="en-US"/>
          </a:p>
        </p:txBody>
      </p:sp>
      <p:sp>
        <p:nvSpPr>
          <p:cNvPr id="9" name="Rectangle 8">
            <a:extLst>
              <a:ext uri="{FF2B5EF4-FFF2-40B4-BE49-F238E27FC236}">
                <a16:creationId xmlns:a16="http://schemas.microsoft.com/office/drawing/2014/main" id="{C7DF1DD6-8629-41E1-8E40-AC7CAFCB1D16}"/>
              </a:ext>
            </a:extLst>
          </p:cNvPr>
          <p:cNvSpPr/>
          <p:nvPr/>
        </p:nvSpPr>
        <p:spPr>
          <a:xfrm>
            <a:off x="342900" y="1607717"/>
            <a:ext cx="3670300" cy="4386683"/>
          </a:xfrm>
          <a:prstGeom prst="rect">
            <a:avLst/>
          </a:prstGeom>
          <a:solidFill>
            <a:schemeClr val="bg1"/>
          </a:solidFill>
          <a:ln>
            <a:noFill/>
            <a:miter lim="800000"/>
          </a:ln>
          <a:effectLst>
            <a:outerShdw blurRad="76200" dist="25400" dir="5400000" algn="t" rotWithShape="0">
              <a:prstClr val="black">
                <a:alpha val="1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PH"/>
          </a:p>
        </p:txBody>
      </p:sp>
      <p:sp>
        <p:nvSpPr>
          <p:cNvPr id="11" name="Rectangle 10">
            <a:extLst>
              <a:ext uri="{FF2B5EF4-FFF2-40B4-BE49-F238E27FC236}">
                <a16:creationId xmlns:a16="http://schemas.microsoft.com/office/drawing/2014/main" id="{5DF8A97E-9ECC-41B2-A624-FAEE714E03D4}"/>
              </a:ext>
            </a:extLst>
          </p:cNvPr>
          <p:cNvSpPr/>
          <p:nvPr/>
        </p:nvSpPr>
        <p:spPr>
          <a:xfrm>
            <a:off x="508000" y="1761853"/>
            <a:ext cx="640080" cy="640080"/>
          </a:xfrm>
          <a:prstGeom prst="rect">
            <a:avLst/>
          </a:prstGeom>
          <a:solidFill>
            <a:schemeClr val="accent2"/>
          </a:solidFill>
          <a:ln>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PH"/>
          </a:p>
        </p:txBody>
      </p:sp>
      <p:sp>
        <p:nvSpPr>
          <p:cNvPr id="12" name="TextBox 11">
            <a:extLst>
              <a:ext uri="{FF2B5EF4-FFF2-40B4-BE49-F238E27FC236}">
                <a16:creationId xmlns:a16="http://schemas.microsoft.com/office/drawing/2014/main" id="{EEAB3DA3-C496-4D5E-A431-F308F42C951F}"/>
              </a:ext>
            </a:extLst>
          </p:cNvPr>
          <p:cNvSpPr txBox="1"/>
          <p:nvPr/>
        </p:nvSpPr>
        <p:spPr>
          <a:xfrm>
            <a:off x="508001" y="2574353"/>
            <a:ext cx="3389312" cy="553998"/>
          </a:xfrm>
          <a:prstGeom prst="rect">
            <a:avLst/>
          </a:prstGeom>
          <a:noFill/>
        </p:spPr>
        <p:txBody>
          <a:bodyPr wrap="square" lIns="0" tIns="0" rIns="0" bIns="0" rtlCol="0">
            <a:spAutoFit/>
          </a:bodyPr>
          <a:lstStyle/>
          <a:p>
            <a:pPr>
              <a:spcBef>
                <a:spcPts val="600"/>
              </a:spcBef>
            </a:pPr>
            <a:r>
              <a:rPr lang="en-US" sz="1200" dirty="0">
                <a:latin typeface="Segoe UI" panose="020B0502040204020203" pitchFamily="34" charset="0"/>
                <a:cs typeface="Segoe UI" panose="020B0502040204020203" pitchFamily="34" charset="0"/>
              </a:rPr>
              <a:t>M</a:t>
            </a:r>
            <a:r>
              <a:rPr lang="en-US" sz="1200" dirty="0"/>
              <a:t>illions of low voltage motors operate unmonitored, impacting the motor efficiency, process operation and load performance. </a:t>
            </a:r>
            <a:endParaRPr lang="en-US" sz="1200" dirty="0">
              <a:latin typeface="Segoe UI" panose="020B0502040204020203" pitchFamily="34" charset="0"/>
              <a:ea typeface="Segoe UI" panose="020B0502040204020203" pitchFamily="34" charset="0"/>
              <a:cs typeface="Segoe UI" panose="020B0502040204020203" pitchFamily="34" charset="0"/>
            </a:endParaRPr>
          </a:p>
        </p:txBody>
      </p:sp>
      <p:sp>
        <p:nvSpPr>
          <p:cNvPr id="13" name="TextBox 12">
            <a:extLst>
              <a:ext uri="{FF2B5EF4-FFF2-40B4-BE49-F238E27FC236}">
                <a16:creationId xmlns:a16="http://schemas.microsoft.com/office/drawing/2014/main" id="{35922A3D-30B2-4EF7-AF1E-5BF3696AA92B}"/>
              </a:ext>
            </a:extLst>
          </p:cNvPr>
          <p:cNvSpPr txBox="1"/>
          <p:nvPr/>
        </p:nvSpPr>
        <p:spPr>
          <a:xfrm>
            <a:off x="1313180" y="1943394"/>
            <a:ext cx="2344421" cy="276999"/>
          </a:xfrm>
          <a:prstGeom prst="rect">
            <a:avLst/>
          </a:prstGeom>
          <a:noFill/>
        </p:spPr>
        <p:txBody>
          <a:bodyPr wrap="square" lIns="0" tIns="0" rIns="0" bIns="0" rtlCol="0">
            <a:spAutoFit/>
          </a:bodyPr>
          <a:lstStyle/>
          <a:p>
            <a:pPr>
              <a:spcBef>
                <a:spcPts val="600"/>
              </a:spcBef>
            </a:pPr>
            <a:r>
              <a:rPr lang="en-US" dirty="0">
                <a:solidFill>
                  <a:schemeClr val="accent2"/>
                </a:solidFill>
                <a:cs typeface="Segoe UI" panose="020B0502040204020203" pitchFamily="34" charset="0"/>
              </a:rPr>
              <a:t>Challenges</a:t>
            </a:r>
          </a:p>
        </p:txBody>
      </p:sp>
      <p:sp>
        <p:nvSpPr>
          <p:cNvPr id="18" name="Rectangle 17">
            <a:extLst>
              <a:ext uri="{FF2B5EF4-FFF2-40B4-BE49-F238E27FC236}">
                <a16:creationId xmlns:a16="http://schemas.microsoft.com/office/drawing/2014/main" id="{DF2A3DFD-1E12-479B-B5B8-D856E959EF5B}"/>
              </a:ext>
            </a:extLst>
          </p:cNvPr>
          <p:cNvSpPr/>
          <p:nvPr/>
        </p:nvSpPr>
        <p:spPr>
          <a:xfrm>
            <a:off x="4260850" y="1607717"/>
            <a:ext cx="3670300" cy="4386683"/>
          </a:xfrm>
          <a:prstGeom prst="rect">
            <a:avLst/>
          </a:prstGeom>
          <a:solidFill>
            <a:schemeClr val="bg1"/>
          </a:solidFill>
          <a:ln>
            <a:noFill/>
            <a:miter lim="800000"/>
          </a:ln>
          <a:effectLst>
            <a:outerShdw blurRad="76200" dist="25400" dir="5400000" algn="t" rotWithShape="0">
              <a:prstClr val="black">
                <a:alpha val="1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PH"/>
          </a:p>
        </p:txBody>
      </p:sp>
      <p:sp>
        <p:nvSpPr>
          <p:cNvPr id="20" name="Rectangle 19">
            <a:extLst>
              <a:ext uri="{FF2B5EF4-FFF2-40B4-BE49-F238E27FC236}">
                <a16:creationId xmlns:a16="http://schemas.microsoft.com/office/drawing/2014/main" id="{E71EC21C-52E4-4B28-8E1C-454C1BC61F86}"/>
              </a:ext>
            </a:extLst>
          </p:cNvPr>
          <p:cNvSpPr/>
          <p:nvPr/>
        </p:nvSpPr>
        <p:spPr>
          <a:xfrm>
            <a:off x="4425950" y="1761853"/>
            <a:ext cx="640080" cy="640080"/>
          </a:xfrm>
          <a:prstGeom prst="rect">
            <a:avLst/>
          </a:prstGeom>
          <a:solidFill>
            <a:schemeClr val="accent2"/>
          </a:solidFill>
          <a:ln>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PH"/>
          </a:p>
        </p:txBody>
      </p:sp>
      <p:sp>
        <p:nvSpPr>
          <p:cNvPr id="21" name="TextBox 20">
            <a:extLst>
              <a:ext uri="{FF2B5EF4-FFF2-40B4-BE49-F238E27FC236}">
                <a16:creationId xmlns:a16="http://schemas.microsoft.com/office/drawing/2014/main" id="{1256EC07-4D08-4086-B9B6-AB1D98D2C248}"/>
              </a:ext>
            </a:extLst>
          </p:cNvPr>
          <p:cNvSpPr txBox="1"/>
          <p:nvPr/>
        </p:nvSpPr>
        <p:spPr>
          <a:xfrm>
            <a:off x="4425951" y="2574353"/>
            <a:ext cx="3389312" cy="1107996"/>
          </a:xfrm>
          <a:prstGeom prst="rect">
            <a:avLst/>
          </a:prstGeom>
          <a:noFill/>
        </p:spPr>
        <p:txBody>
          <a:bodyPr wrap="square" lIns="0" tIns="0" rIns="0" bIns="0" rtlCol="0">
            <a:spAutoFit/>
          </a:bodyPr>
          <a:lstStyle/>
          <a:p>
            <a:pPr>
              <a:spcBef>
                <a:spcPts val="600"/>
              </a:spcBef>
            </a:pPr>
            <a:r>
              <a:rPr lang="en-US" sz="1200" dirty="0">
                <a:cs typeface="Segoe UI" panose="020B0502040204020203" pitchFamily="34" charset="0"/>
              </a:rPr>
              <a:t>Smart Motor Sensor is an AI based, turnkey HW/SW solution that helps avoid downtime </a:t>
            </a:r>
            <a:br>
              <a:rPr lang="en-US" sz="1200" dirty="0">
                <a:cs typeface="Segoe UI" panose="020B0502040204020203" pitchFamily="34" charset="0"/>
              </a:rPr>
            </a:br>
            <a:r>
              <a:rPr lang="en-US" sz="1200" dirty="0">
                <a:cs typeface="Segoe UI" panose="020B0502040204020203" pitchFamily="34" charset="0"/>
              </a:rPr>
              <a:t>and optimize maintenance cost. The device </a:t>
            </a:r>
            <a:br>
              <a:rPr lang="en-US" sz="1200" dirty="0">
                <a:cs typeface="Segoe UI" panose="020B0502040204020203" pitchFamily="34" charset="0"/>
              </a:rPr>
            </a:br>
            <a:r>
              <a:rPr lang="en-US" sz="1200" dirty="0">
                <a:cs typeface="Segoe UI" panose="020B0502040204020203" pitchFamily="34" charset="0"/>
              </a:rPr>
              <a:t>sends sensing data to Azure where AI provides diagnostics and delivers prescriptive </a:t>
            </a:r>
            <a:br>
              <a:rPr lang="en-US" sz="1200" dirty="0">
                <a:cs typeface="Segoe UI" panose="020B0502040204020203" pitchFamily="34" charset="0"/>
              </a:rPr>
            </a:br>
            <a:r>
              <a:rPr lang="en-US" sz="1200" dirty="0">
                <a:cs typeface="Segoe UI" panose="020B0502040204020203" pitchFamily="34" charset="0"/>
              </a:rPr>
              <a:t>maintenance actions.</a:t>
            </a:r>
          </a:p>
        </p:txBody>
      </p:sp>
      <p:sp>
        <p:nvSpPr>
          <p:cNvPr id="22" name="TextBox 21">
            <a:extLst>
              <a:ext uri="{FF2B5EF4-FFF2-40B4-BE49-F238E27FC236}">
                <a16:creationId xmlns:a16="http://schemas.microsoft.com/office/drawing/2014/main" id="{C1B0B74F-E549-47D8-B71C-C8BB0731220A}"/>
              </a:ext>
            </a:extLst>
          </p:cNvPr>
          <p:cNvSpPr txBox="1"/>
          <p:nvPr/>
        </p:nvSpPr>
        <p:spPr>
          <a:xfrm>
            <a:off x="5231130" y="1943394"/>
            <a:ext cx="2344421" cy="276999"/>
          </a:xfrm>
          <a:prstGeom prst="rect">
            <a:avLst/>
          </a:prstGeom>
          <a:noFill/>
        </p:spPr>
        <p:txBody>
          <a:bodyPr wrap="square" lIns="0" tIns="0" rIns="0" bIns="0" rtlCol="0">
            <a:spAutoFit/>
          </a:bodyPr>
          <a:lstStyle/>
          <a:p>
            <a:pPr>
              <a:spcBef>
                <a:spcPts val="600"/>
              </a:spcBef>
            </a:pPr>
            <a:r>
              <a:rPr lang="en-US" dirty="0">
                <a:solidFill>
                  <a:schemeClr val="accent2"/>
                </a:solidFill>
                <a:cs typeface="Segoe UI" panose="020B0502040204020203" pitchFamily="34" charset="0"/>
              </a:rPr>
              <a:t>Ideal Solution</a:t>
            </a:r>
          </a:p>
        </p:txBody>
      </p:sp>
      <p:sp>
        <p:nvSpPr>
          <p:cNvPr id="25" name="Rectangle 24">
            <a:extLst>
              <a:ext uri="{FF2B5EF4-FFF2-40B4-BE49-F238E27FC236}">
                <a16:creationId xmlns:a16="http://schemas.microsoft.com/office/drawing/2014/main" id="{DD6966CB-FCD9-4F91-92A9-C9623BADA0B7}"/>
              </a:ext>
            </a:extLst>
          </p:cNvPr>
          <p:cNvSpPr/>
          <p:nvPr/>
        </p:nvSpPr>
        <p:spPr>
          <a:xfrm>
            <a:off x="8178800" y="1607717"/>
            <a:ext cx="3670300" cy="4386683"/>
          </a:xfrm>
          <a:prstGeom prst="rect">
            <a:avLst/>
          </a:prstGeom>
          <a:solidFill>
            <a:schemeClr val="bg1"/>
          </a:solidFill>
          <a:ln>
            <a:noFill/>
            <a:miter lim="800000"/>
          </a:ln>
          <a:effectLst>
            <a:outerShdw blurRad="76200" dist="25400" dir="5400000" algn="t" rotWithShape="0">
              <a:prstClr val="black">
                <a:alpha val="1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PH"/>
          </a:p>
        </p:txBody>
      </p:sp>
      <p:sp>
        <p:nvSpPr>
          <p:cNvPr id="27" name="Rectangle 26">
            <a:extLst>
              <a:ext uri="{FF2B5EF4-FFF2-40B4-BE49-F238E27FC236}">
                <a16:creationId xmlns:a16="http://schemas.microsoft.com/office/drawing/2014/main" id="{173CAA98-3ECA-4DAF-ADD9-D3E6E0852214}"/>
              </a:ext>
            </a:extLst>
          </p:cNvPr>
          <p:cNvSpPr/>
          <p:nvPr/>
        </p:nvSpPr>
        <p:spPr>
          <a:xfrm>
            <a:off x="8343900" y="1761853"/>
            <a:ext cx="640080" cy="640080"/>
          </a:xfrm>
          <a:prstGeom prst="rect">
            <a:avLst/>
          </a:prstGeom>
          <a:solidFill>
            <a:schemeClr val="accent2"/>
          </a:solidFill>
          <a:ln>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PH"/>
          </a:p>
        </p:txBody>
      </p:sp>
      <p:sp>
        <p:nvSpPr>
          <p:cNvPr id="28" name="TextBox 27">
            <a:extLst>
              <a:ext uri="{FF2B5EF4-FFF2-40B4-BE49-F238E27FC236}">
                <a16:creationId xmlns:a16="http://schemas.microsoft.com/office/drawing/2014/main" id="{FB370349-1806-41DB-91B8-377921047DB4}"/>
              </a:ext>
            </a:extLst>
          </p:cNvPr>
          <p:cNvSpPr txBox="1"/>
          <p:nvPr/>
        </p:nvSpPr>
        <p:spPr>
          <a:xfrm>
            <a:off x="8343901" y="2574353"/>
            <a:ext cx="3389312" cy="1077218"/>
          </a:xfrm>
          <a:prstGeom prst="rect">
            <a:avLst/>
          </a:prstGeom>
          <a:noFill/>
        </p:spPr>
        <p:txBody>
          <a:bodyPr wrap="square" lIns="0" tIns="0" rIns="0" bIns="0" rtlCol="0">
            <a:spAutoFit/>
          </a:bodyPr>
          <a:lstStyle/>
          <a:p>
            <a:pPr>
              <a:spcBef>
                <a:spcPts val="600"/>
              </a:spcBef>
            </a:pPr>
            <a:r>
              <a:rPr lang="en-US" sz="1200" dirty="0">
                <a:cs typeface="Segoe UI" panose="020B0502040204020203" pitchFamily="34" charset="0"/>
              </a:rPr>
              <a:t>Improve asset predictive maintenance throughout WW factories.​</a:t>
            </a:r>
          </a:p>
          <a:p>
            <a:pPr>
              <a:spcBef>
                <a:spcPts val="600"/>
              </a:spcBef>
            </a:pPr>
            <a:r>
              <a:rPr lang="en-US" sz="1200" dirty="0">
                <a:cs typeface="Segoe UI" panose="020B0502040204020203" pitchFamily="34" charset="0"/>
              </a:rPr>
              <a:t>Generate cost savings from maintenance efficiencies.</a:t>
            </a:r>
          </a:p>
          <a:p>
            <a:pPr>
              <a:spcBef>
                <a:spcPts val="600"/>
              </a:spcBef>
            </a:pPr>
            <a:r>
              <a:rPr lang="en-US" sz="1200" dirty="0">
                <a:cs typeface="Segoe UI" panose="020B0502040204020203" pitchFamily="34" charset="0"/>
              </a:rPr>
              <a:t>Continuously monitor ensures  </a:t>
            </a:r>
            <a:r>
              <a:rPr lang="en-US" sz="1200">
                <a:cs typeface="Segoe UI" panose="020B0502040204020203" pitchFamily="34" charset="0"/>
              </a:rPr>
              <a:t>process stability.</a:t>
            </a:r>
            <a:endParaRPr lang="en-US" sz="1200" dirty="0">
              <a:cs typeface="Segoe UI" panose="020B0502040204020203" pitchFamily="34" charset="0"/>
            </a:endParaRPr>
          </a:p>
        </p:txBody>
      </p:sp>
      <p:sp>
        <p:nvSpPr>
          <p:cNvPr id="29" name="TextBox 28">
            <a:extLst>
              <a:ext uri="{FF2B5EF4-FFF2-40B4-BE49-F238E27FC236}">
                <a16:creationId xmlns:a16="http://schemas.microsoft.com/office/drawing/2014/main" id="{30B62F93-CD72-4381-BC69-CF23275F4B79}"/>
              </a:ext>
            </a:extLst>
          </p:cNvPr>
          <p:cNvSpPr txBox="1"/>
          <p:nvPr/>
        </p:nvSpPr>
        <p:spPr>
          <a:xfrm>
            <a:off x="9149080" y="1943394"/>
            <a:ext cx="2344421" cy="276999"/>
          </a:xfrm>
          <a:prstGeom prst="rect">
            <a:avLst/>
          </a:prstGeom>
          <a:noFill/>
        </p:spPr>
        <p:txBody>
          <a:bodyPr wrap="square" lIns="0" tIns="0" rIns="0" bIns="0" rtlCol="0">
            <a:spAutoFit/>
          </a:bodyPr>
          <a:lstStyle/>
          <a:p>
            <a:pPr>
              <a:spcBef>
                <a:spcPts val="600"/>
              </a:spcBef>
            </a:pPr>
            <a:r>
              <a:rPr lang="en-US" dirty="0">
                <a:solidFill>
                  <a:schemeClr val="accent2"/>
                </a:solidFill>
                <a:cs typeface="Segoe UI" panose="020B0502040204020203" pitchFamily="34" charset="0"/>
              </a:rPr>
              <a:t>Desired Outcomes</a:t>
            </a:r>
          </a:p>
        </p:txBody>
      </p:sp>
      <p:grpSp>
        <p:nvGrpSpPr>
          <p:cNvPr id="32" name="Group 31">
            <a:extLst>
              <a:ext uri="{FF2B5EF4-FFF2-40B4-BE49-F238E27FC236}">
                <a16:creationId xmlns:a16="http://schemas.microsoft.com/office/drawing/2014/main" id="{F441ACB3-DBEB-4110-975D-CBEAD67BFF05}"/>
              </a:ext>
            </a:extLst>
          </p:cNvPr>
          <p:cNvGrpSpPr/>
          <p:nvPr/>
        </p:nvGrpSpPr>
        <p:grpSpPr>
          <a:xfrm>
            <a:off x="643737" y="1916828"/>
            <a:ext cx="368607" cy="368607"/>
            <a:chOff x="660300" y="1540373"/>
            <a:chExt cx="584398" cy="584398"/>
          </a:xfrm>
          <a:solidFill>
            <a:schemeClr val="bg1"/>
          </a:solidFill>
        </p:grpSpPr>
        <p:sp>
          <p:nvSpPr>
            <p:cNvPr id="33" name="Graphic 79">
              <a:extLst>
                <a:ext uri="{FF2B5EF4-FFF2-40B4-BE49-F238E27FC236}">
                  <a16:creationId xmlns:a16="http://schemas.microsoft.com/office/drawing/2014/main" id="{75BC60CE-5A2F-4C65-BADC-97DCA387AB27}"/>
                </a:ext>
              </a:extLst>
            </p:cNvPr>
            <p:cNvSpPr/>
            <p:nvPr/>
          </p:nvSpPr>
          <p:spPr>
            <a:xfrm>
              <a:off x="660300" y="1540373"/>
              <a:ext cx="584398" cy="584398"/>
            </a:xfrm>
            <a:custGeom>
              <a:avLst/>
              <a:gdLst>
                <a:gd name="connsiteX0" fmla="*/ 559562 w 584398"/>
                <a:gd name="connsiteY0" fmla="*/ 128078 h 584398"/>
                <a:gd name="connsiteX1" fmla="*/ 546545 w 584398"/>
                <a:gd name="connsiteY1" fmla="*/ 96671 h 584398"/>
                <a:gd name="connsiteX2" fmla="*/ 559986 w 584398"/>
                <a:gd name="connsiteY2" fmla="*/ 74963 h 584398"/>
                <a:gd name="connsiteX3" fmla="*/ 509435 w 584398"/>
                <a:gd name="connsiteY3" fmla="*/ 24413 h 584398"/>
                <a:gd name="connsiteX4" fmla="*/ 487728 w 584398"/>
                <a:gd name="connsiteY4" fmla="*/ 37854 h 584398"/>
                <a:gd name="connsiteX5" fmla="*/ 456321 w 584398"/>
                <a:gd name="connsiteY5" fmla="*/ 24837 h 584398"/>
                <a:gd name="connsiteX6" fmla="*/ 450477 w 584398"/>
                <a:gd name="connsiteY6" fmla="*/ 0 h 584398"/>
                <a:gd name="connsiteX7" fmla="*/ 378992 w 584398"/>
                <a:gd name="connsiteY7" fmla="*/ 0 h 584398"/>
                <a:gd name="connsiteX8" fmla="*/ 373148 w 584398"/>
                <a:gd name="connsiteY8" fmla="*/ 24837 h 584398"/>
                <a:gd name="connsiteX9" fmla="*/ 341741 w 584398"/>
                <a:gd name="connsiteY9" fmla="*/ 37854 h 584398"/>
                <a:gd name="connsiteX10" fmla="*/ 320034 w 584398"/>
                <a:gd name="connsiteY10" fmla="*/ 24413 h 584398"/>
                <a:gd name="connsiteX11" fmla="*/ 269483 w 584398"/>
                <a:gd name="connsiteY11" fmla="*/ 74963 h 584398"/>
                <a:gd name="connsiteX12" fmla="*/ 282924 w 584398"/>
                <a:gd name="connsiteY12" fmla="*/ 96671 h 584398"/>
                <a:gd name="connsiteX13" fmla="*/ 269907 w 584398"/>
                <a:gd name="connsiteY13" fmla="*/ 128078 h 584398"/>
                <a:gd name="connsiteX14" fmla="*/ 245070 w 584398"/>
                <a:gd name="connsiteY14" fmla="*/ 133922 h 584398"/>
                <a:gd name="connsiteX15" fmla="*/ 245070 w 584398"/>
                <a:gd name="connsiteY15" fmla="*/ 151981 h 584398"/>
                <a:gd name="connsiteX16" fmla="*/ 232666 w 584398"/>
                <a:gd name="connsiteY16" fmla="*/ 157769 h 584398"/>
                <a:gd name="connsiteX17" fmla="*/ 169033 w 584398"/>
                <a:gd name="connsiteY17" fmla="*/ 205482 h 584398"/>
                <a:gd name="connsiteX18" fmla="*/ 163377 w 584398"/>
                <a:gd name="connsiteY18" fmla="*/ 207367 h 584398"/>
                <a:gd name="connsiteX19" fmla="*/ 140340 w 584398"/>
                <a:gd name="connsiteY19" fmla="*/ 207367 h 584398"/>
                <a:gd name="connsiteX20" fmla="*/ 160238 w 584398"/>
                <a:gd name="connsiteY20" fmla="*/ 160238 h 584398"/>
                <a:gd name="connsiteX21" fmla="*/ 94258 w 584398"/>
                <a:gd name="connsiteY21" fmla="*/ 94258 h 584398"/>
                <a:gd name="connsiteX22" fmla="*/ 28277 w 584398"/>
                <a:gd name="connsiteY22" fmla="*/ 160238 h 584398"/>
                <a:gd name="connsiteX23" fmla="*/ 54773 w 584398"/>
                <a:gd name="connsiteY23" fmla="*/ 212966 h 584398"/>
                <a:gd name="connsiteX24" fmla="*/ 0 w 584398"/>
                <a:gd name="connsiteY24" fmla="*/ 292199 h 584398"/>
                <a:gd name="connsiteX25" fmla="*/ 0 w 584398"/>
                <a:gd name="connsiteY25" fmla="*/ 367605 h 584398"/>
                <a:gd name="connsiteX26" fmla="*/ 0 w 584398"/>
                <a:gd name="connsiteY26" fmla="*/ 546695 h 584398"/>
                <a:gd name="connsiteX27" fmla="*/ 37703 w 584398"/>
                <a:gd name="connsiteY27" fmla="*/ 584398 h 584398"/>
                <a:gd name="connsiteX28" fmla="*/ 584398 w 584398"/>
                <a:gd name="connsiteY28" fmla="*/ 584398 h 584398"/>
                <a:gd name="connsiteX29" fmla="*/ 584398 w 584398"/>
                <a:gd name="connsiteY29" fmla="*/ 205407 h 584398"/>
                <a:gd name="connsiteX30" fmla="*/ 584398 w 584398"/>
                <a:gd name="connsiteY30" fmla="*/ 188516 h 584398"/>
                <a:gd name="connsiteX31" fmla="*/ 584398 w 584398"/>
                <a:gd name="connsiteY31" fmla="*/ 133922 h 584398"/>
                <a:gd name="connsiteX32" fmla="*/ 47129 w 584398"/>
                <a:gd name="connsiteY32" fmla="*/ 160238 h 584398"/>
                <a:gd name="connsiteX33" fmla="*/ 94258 w 584398"/>
                <a:gd name="connsiteY33" fmla="*/ 113109 h 584398"/>
                <a:gd name="connsiteX34" fmla="*/ 141387 w 584398"/>
                <a:gd name="connsiteY34" fmla="*/ 160238 h 584398"/>
                <a:gd name="connsiteX35" fmla="*/ 94258 w 584398"/>
                <a:gd name="connsiteY35" fmla="*/ 207367 h 584398"/>
                <a:gd name="connsiteX36" fmla="*/ 47129 w 584398"/>
                <a:gd name="connsiteY36" fmla="*/ 160238 h 584398"/>
                <a:gd name="connsiteX37" fmla="*/ 18852 w 584398"/>
                <a:gd name="connsiteY37" fmla="*/ 292199 h 584398"/>
                <a:gd name="connsiteX38" fmla="*/ 84832 w 584398"/>
                <a:gd name="connsiteY38" fmla="*/ 226219 h 584398"/>
                <a:gd name="connsiteX39" fmla="*/ 163377 w 584398"/>
                <a:gd name="connsiteY39" fmla="*/ 226219 h 584398"/>
                <a:gd name="connsiteX40" fmla="*/ 180343 w 584398"/>
                <a:gd name="connsiteY40" fmla="*/ 220554 h 584398"/>
                <a:gd name="connsiteX41" fmla="*/ 243967 w 584398"/>
                <a:gd name="connsiteY41" fmla="*/ 172841 h 584398"/>
                <a:gd name="connsiteX42" fmla="*/ 253516 w 584398"/>
                <a:gd name="connsiteY42" fmla="*/ 169664 h 584398"/>
                <a:gd name="connsiteX43" fmla="*/ 257456 w 584398"/>
                <a:gd name="connsiteY43" fmla="*/ 169664 h 584398"/>
                <a:gd name="connsiteX44" fmla="*/ 273348 w 584398"/>
                <a:gd name="connsiteY44" fmla="*/ 185565 h 584398"/>
                <a:gd name="connsiteX45" fmla="*/ 267211 w 584398"/>
                <a:gd name="connsiteY45" fmla="*/ 198111 h 584398"/>
                <a:gd name="connsiteX46" fmla="*/ 207471 w 584398"/>
                <a:gd name="connsiteY46" fmla="*/ 244580 h 584398"/>
                <a:gd name="connsiteX47" fmla="*/ 178534 w 584398"/>
                <a:gd name="connsiteY47" fmla="*/ 254496 h 584398"/>
                <a:gd name="connsiteX48" fmla="*/ 103684 w 584398"/>
                <a:gd name="connsiteY48" fmla="*/ 254496 h 584398"/>
                <a:gd name="connsiteX49" fmla="*/ 103684 w 584398"/>
                <a:gd name="connsiteY49" fmla="*/ 358180 h 584398"/>
                <a:gd name="connsiteX50" fmla="*/ 141387 w 584398"/>
                <a:gd name="connsiteY50" fmla="*/ 358180 h 584398"/>
                <a:gd name="connsiteX51" fmla="*/ 169664 w 584398"/>
                <a:gd name="connsiteY51" fmla="*/ 386457 h 584398"/>
                <a:gd name="connsiteX52" fmla="*/ 169664 w 584398"/>
                <a:gd name="connsiteY52" fmla="*/ 471280 h 584398"/>
                <a:gd name="connsiteX53" fmla="*/ 150803 w 584398"/>
                <a:gd name="connsiteY53" fmla="*/ 490141 h 584398"/>
                <a:gd name="connsiteX54" fmla="*/ 137466 w 584398"/>
                <a:gd name="connsiteY54" fmla="*/ 484617 h 584398"/>
                <a:gd name="connsiteX55" fmla="*/ 131952 w 584398"/>
                <a:gd name="connsiteY55" fmla="*/ 471289 h 584398"/>
                <a:gd name="connsiteX56" fmla="*/ 131961 w 584398"/>
                <a:gd name="connsiteY56" fmla="*/ 414734 h 584398"/>
                <a:gd name="connsiteX57" fmla="*/ 113109 w 584398"/>
                <a:gd name="connsiteY57" fmla="*/ 395883 h 584398"/>
                <a:gd name="connsiteX58" fmla="*/ 47129 w 584398"/>
                <a:gd name="connsiteY58" fmla="*/ 395883 h 584398"/>
                <a:gd name="connsiteX59" fmla="*/ 18852 w 584398"/>
                <a:gd name="connsiteY59" fmla="*/ 367605 h 584398"/>
                <a:gd name="connsiteX60" fmla="*/ 141387 w 584398"/>
                <a:gd name="connsiteY60" fmla="*/ 339328 h 584398"/>
                <a:gd name="connsiteX61" fmla="*/ 122535 w 584398"/>
                <a:gd name="connsiteY61" fmla="*/ 339328 h 584398"/>
                <a:gd name="connsiteX62" fmla="*/ 122535 w 584398"/>
                <a:gd name="connsiteY62" fmla="*/ 273348 h 584398"/>
                <a:gd name="connsiteX63" fmla="*/ 178534 w 584398"/>
                <a:gd name="connsiteY63" fmla="*/ 273348 h 584398"/>
                <a:gd name="connsiteX64" fmla="*/ 219046 w 584398"/>
                <a:gd name="connsiteY64" fmla="*/ 259445 h 584398"/>
                <a:gd name="connsiteX65" fmla="*/ 272141 w 584398"/>
                <a:gd name="connsiteY65" fmla="*/ 218150 h 584398"/>
                <a:gd name="connsiteX66" fmla="*/ 282924 w 584398"/>
                <a:gd name="connsiteY66" fmla="*/ 242657 h 584398"/>
                <a:gd name="connsiteX67" fmla="*/ 269483 w 584398"/>
                <a:gd name="connsiteY67" fmla="*/ 264365 h 584398"/>
                <a:gd name="connsiteX68" fmla="*/ 320034 w 584398"/>
                <a:gd name="connsiteY68" fmla="*/ 314915 h 584398"/>
                <a:gd name="connsiteX69" fmla="*/ 341741 w 584398"/>
                <a:gd name="connsiteY69" fmla="*/ 301474 h 584398"/>
                <a:gd name="connsiteX70" fmla="*/ 360150 w 584398"/>
                <a:gd name="connsiteY70" fmla="*/ 309948 h 584398"/>
                <a:gd name="connsiteX71" fmla="*/ 188516 w 584398"/>
                <a:gd name="connsiteY71" fmla="*/ 429420 h 584398"/>
                <a:gd name="connsiteX72" fmla="*/ 188516 w 584398"/>
                <a:gd name="connsiteY72" fmla="*/ 386457 h 584398"/>
                <a:gd name="connsiteX73" fmla="*/ 141387 w 584398"/>
                <a:gd name="connsiteY73" fmla="*/ 339328 h 584398"/>
                <a:gd name="connsiteX74" fmla="*/ 75406 w 584398"/>
                <a:gd name="connsiteY74" fmla="*/ 414734 h 584398"/>
                <a:gd name="connsiteX75" fmla="*/ 113109 w 584398"/>
                <a:gd name="connsiteY75" fmla="*/ 414734 h 584398"/>
                <a:gd name="connsiteX76" fmla="*/ 113100 w 584398"/>
                <a:gd name="connsiteY76" fmla="*/ 471270 h 584398"/>
                <a:gd name="connsiteX77" fmla="*/ 113100 w 584398"/>
                <a:gd name="connsiteY77" fmla="*/ 471280 h 584398"/>
                <a:gd name="connsiteX78" fmla="*/ 114457 w 584398"/>
                <a:gd name="connsiteY78" fmla="*/ 480809 h 584398"/>
                <a:gd name="connsiteX79" fmla="*/ 75406 w 584398"/>
                <a:gd name="connsiteY79" fmla="*/ 508097 h 584398"/>
                <a:gd name="connsiteX80" fmla="*/ 18852 w 584398"/>
                <a:gd name="connsiteY80" fmla="*/ 546695 h 584398"/>
                <a:gd name="connsiteX81" fmla="*/ 18852 w 584398"/>
                <a:gd name="connsiteY81" fmla="*/ 405064 h 584398"/>
                <a:gd name="connsiteX82" fmla="*/ 47129 w 584398"/>
                <a:gd name="connsiteY82" fmla="*/ 414734 h 584398"/>
                <a:gd name="connsiteX83" fmla="*/ 56555 w 584398"/>
                <a:gd name="connsiteY83" fmla="*/ 414734 h 584398"/>
                <a:gd name="connsiteX84" fmla="*/ 56555 w 584398"/>
                <a:gd name="connsiteY84" fmla="*/ 546695 h 584398"/>
                <a:gd name="connsiteX85" fmla="*/ 37703 w 584398"/>
                <a:gd name="connsiteY85" fmla="*/ 565547 h 584398"/>
                <a:gd name="connsiteX86" fmla="*/ 18852 w 584398"/>
                <a:gd name="connsiteY86" fmla="*/ 546695 h 584398"/>
                <a:gd name="connsiteX87" fmla="*/ 565547 w 584398"/>
                <a:gd name="connsiteY87" fmla="*/ 565547 h 584398"/>
                <a:gd name="connsiteX88" fmla="*/ 70166 w 584398"/>
                <a:gd name="connsiteY88" fmla="*/ 565547 h 584398"/>
                <a:gd name="connsiteX89" fmla="*/ 75406 w 584398"/>
                <a:gd name="connsiteY89" fmla="*/ 546695 h 584398"/>
                <a:gd name="connsiteX90" fmla="*/ 75406 w 584398"/>
                <a:gd name="connsiteY90" fmla="*/ 531096 h 584398"/>
                <a:gd name="connsiteX91" fmla="*/ 123666 w 584398"/>
                <a:gd name="connsiteY91" fmla="*/ 497370 h 584398"/>
                <a:gd name="connsiteX92" fmla="*/ 124138 w 584398"/>
                <a:gd name="connsiteY92" fmla="*/ 497945 h 584398"/>
                <a:gd name="connsiteX93" fmla="*/ 150803 w 584398"/>
                <a:gd name="connsiteY93" fmla="*/ 508992 h 584398"/>
                <a:gd name="connsiteX94" fmla="*/ 188516 w 584398"/>
                <a:gd name="connsiteY94" fmla="*/ 471280 h 584398"/>
                <a:gd name="connsiteX95" fmla="*/ 188516 w 584398"/>
                <a:gd name="connsiteY95" fmla="*/ 452381 h 584398"/>
                <a:gd name="connsiteX96" fmla="*/ 375042 w 584398"/>
                <a:gd name="connsiteY96" fmla="*/ 322550 h 584398"/>
                <a:gd name="connsiteX97" fmla="*/ 378992 w 584398"/>
                <a:gd name="connsiteY97" fmla="*/ 339328 h 584398"/>
                <a:gd name="connsiteX98" fmla="*/ 450477 w 584398"/>
                <a:gd name="connsiteY98" fmla="*/ 339328 h 584398"/>
                <a:gd name="connsiteX99" fmla="*/ 456321 w 584398"/>
                <a:gd name="connsiteY99" fmla="*/ 314491 h 584398"/>
                <a:gd name="connsiteX100" fmla="*/ 487728 w 584398"/>
                <a:gd name="connsiteY100" fmla="*/ 301474 h 584398"/>
                <a:gd name="connsiteX101" fmla="*/ 509435 w 584398"/>
                <a:gd name="connsiteY101" fmla="*/ 314915 h 584398"/>
                <a:gd name="connsiteX102" fmla="*/ 559986 w 584398"/>
                <a:gd name="connsiteY102" fmla="*/ 264365 h 584398"/>
                <a:gd name="connsiteX103" fmla="*/ 546545 w 584398"/>
                <a:gd name="connsiteY103" fmla="*/ 242657 h 584398"/>
                <a:gd name="connsiteX104" fmla="*/ 559562 w 584398"/>
                <a:gd name="connsiteY104" fmla="*/ 211251 h 584398"/>
                <a:gd name="connsiteX105" fmla="*/ 565547 w 584398"/>
                <a:gd name="connsiteY105" fmla="*/ 209846 h 584398"/>
                <a:gd name="connsiteX106" fmla="*/ 565547 w 584398"/>
                <a:gd name="connsiteY106" fmla="*/ 190476 h 584398"/>
                <a:gd name="connsiteX107" fmla="*/ 544122 w 584398"/>
                <a:gd name="connsiteY107" fmla="*/ 195519 h 584398"/>
                <a:gd name="connsiteX108" fmla="*/ 542746 w 584398"/>
                <a:gd name="connsiteY108" fmla="*/ 201137 h 584398"/>
                <a:gd name="connsiteX109" fmla="*/ 527504 w 584398"/>
                <a:gd name="connsiteY109" fmla="*/ 237926 h 584398"/>
                <a:gd name="connsiteX110" fmla="*/ 524507 w 584398"/>
                <a:gd name="connsiteY110" fmla="*/ 242855 h 584398"/>
                <a:gd name="connsiteX111" fmla="*/ 536091 w 584398"/>
                <a:gd name="connsiteY111" fmla="*/ 261575 h 584398"/>
                <a:gd name="connsiteX112" fmla="*/ 506655 w 584398"/>
                <a:gd name="connsiteY112" fmla="*/ 291012 h 584398"/>
                <a:gd name="connsiteX113" fmla="*/ 487935 w 584398"/>
                <a:gd name="connsiteY113" fmla="*/ 279427 h 584398"/>
                <a:gd name="connsiteX114" fmla="*/ 483005 w 584398"/>
                <a:gd name="connsiteY114" fmla="*/ 282425 h 584398"/>
                <a:gd name="connsiteX115" fmla="*/ 446217 w 584398"/>
                <a:gd name="connsiteY115" fmla="*/ 297666 h 584398"/>
                <a:gd name="connsiteX116" fmla="*/ 440599 w 584398"/>
                <a:gd name="connsiteY116" fmla="*/ 299042 h 584398"/>
                <a:gd name="connsiteX117" fmla="*/ 435547 w 584398"/>
                <a:gd name="connsiteY117" fmla="*/ 320477 h 584398"/>
                <a:gd name="connsiteX118" fmla="*/ 393922 w 584398"/>
                <a:gd name="connsiteY118" fmla="*/ 320477 h 584398"/>
                <a:gd name="connsiteX119" fmla="*/ 388879 w 584398"/>
                <a:gd name="connsiteY119" fmla="*/ 299052 h 584398"/>
                <a:gd name="connsiteX120" fmla="*/ 383262 w 584398"/>
                <a:gd name="connsiteY120" fmla="*/ 297676 h 584398"/>
                <a:gd name="connsiteX121" fmla="*/ 346473 w 584398"/>
                <a:gd name="connsiteY121" fmla="*/ 282434 h 584398"/>
                <a:gd name="connsiteX122" fmla="*/ 341543 w 584398"/>
                <a:gd name="connsiteY122" fmla="*/ 279437 h 584398"/>
                <a:gd name="connsiteX123" fmla="*/ 322824 w 584398"/>
                <a:gd name="connsiteY123" fmla="*/ 291021 h 584398"/>
                <a:gd name="connsiteX124" fmla="*/ 293387 w 584398"/>
                <a:gd name="connsiteY124" fmla="*/ 261584 h 584398"/>
                <a:gd name="connsiteX125" fmla="*/ 304971 w 584398"/>
                <a:gd name="connsiteY125" fmla="*/ 242865 h 584398"/>
                <a:gd name="connsiteX126" fmla="*/ 301974 w 584398"/>
                <a:gd name="connsiteY126" fmla="*/ 237935 h 584398"/>
                <a:gd name="connsiteX127" fmla="*/ 287279 w 584398"/>
                <a:gd name="connsiteY127" fmla="*/ 203060 h 584398"/>
                <a:gd name="connsiteX128" fmla="*/ 292199 w 584398"/>
                <a:gd name="connsiteY128" fmla="*/ 185565 h 584398"/>
                <a:gd name="connsiteX129" fmla="*/ 263922 w 584398"/>
                <a:gd name="connsiteY129" fmla="*/ 151472 h 584398"/>
                <a:gd name="connsiteX130" fmla="*/ 263922 w 584398"/>
                <a:gd name="connsiteY130" fmla="*/ 148861 h 584398"/>
                <a:gd name="connsiteX131" fmla="*/ 285347 w 584398"/>
                <a:gd name="connsiteY131" fmla="*/ 143819 h 584398"/>
                <a:gd name="connsiteX132" fmla="*/ 286723 w 584398"/>
                <a:gd name="connsiteY132" fmla="*/ 138201 h 584398"/>
                <a:gd name="connsiteX133" fmla="*/ 301964 w 584398"/>
                <a:gd name="connsiteY133" fmla="*/ 101412 h 584398"/>
                <a:gd name="connsiteX134" fmla="*/ 304962 w 584398"/>
                <a:gd name="connsiteY134" fmla="*/ 96482 h 584398"/>
                <a:gd name="connsiteX135" fmla="*/ 293377 w 584398"/>
                <a:gd name="connsiteY135" fmla="*/ 77763 h 584398"/>
                <a:gd name="connsiteX136" fmla="*/ 322814 w 584398"/>
                <a:gd name="connsiteY136" fmla="*/ 48326 h 584398"/>
                <a:gd name="connsiteX137" fmla="*/ 341534 w 584398"/>
                <a:gd name="connsiteY137" fmla="*/ 59910 h 584398"/>
                <a:gd name="connsiteX138" fmla="*/ 346463 w 584398"/>
                <a:gd name="connsiteY138" fmla="*/ 56913 h 584398"/>
                <a:gd name="connsiteX139" fmla="*/ 383252 w 584398"/>
                <a:gd name="connsiteY139" fmla="*/ 41671 h 584398"/>
                <a:gd name="connsiteX140" fmla="*/ 388870 w 584398"/>
                <a:gd name="connsiteY140" fmla="*/ 40295 h 584398"/>
                <a:gd name="connsiteX141" fmla="*/ 393922 w 584398"/>
                <a:gd name="connsiteY141" fmla="*/ 18852 h 584398"/>
                <a:gd name="connsiteX142" fmla="*/ 435547 w 584398"/>
                <a:gd name="connsiteY142" fmla="*/ 18852 h 584398"/>
                <a:gd name="connsiteX143" fmla="*/ 440589 w 584398"/>
                <a:gd name="connsiteY143" fmla="*/ 40276 h 584398"/>
                <a:gd name="connsiteX144" fmla="*/ 446207 w 584398"/>
                <a:gd name="connsiteY144" fmla="*/ 41653 h 584398"/>
                <a:gd name="connsiteX145" fmla="*/ 482996 w 584398"/>
                <a:gd name="connsiteY145" fmla="*/ 56894 h 584398"/>
                <a:gd name="connsiteX146" fmla="*/ 487926 w 584398"/>
                <a:gd name="connsiteY146" fmla="*/ 59891 h 584398"/>
                <a:gd name="connsiteX147" fmla="*/ 506645 w 584398"/>
                <a:gd name="connsiteY147" fmla="*/ 48307 h 584398"/>
                <a:gd name="connsiteX148" fmla="*/ 536082 w 584398"/>
                <a:gd name="connsiteY148" fmla="*/ 77744 h 584398"/>
                <a:gd name="connsiteX149" fmla="*/ 524498 w 584398"/>
                <a:gd name="connsiteY149" fmla="*/ 96463 h 584398"/>
                <a:gd name="connsiteX150" fmla="*/ 527495 w 584398"/>
                <a:gd name="connsiteY150" fmla="*/ 101393 h 584398"/>
                <a:gd name="connsiteX151" fmla="*/ 542737 w 584398"/>
                <a:gd name="connsiteY151" fmla="*/ 138182 h 584398"/>
                <a:gd name="connsiteX152" fmla="*/ 544113 w 584398"/>
                <a:gd name="connsiteY152" fmla="*/ 143800 h 584398"/>
                <a:gd name="connsiteX153" fmla="*/ 565547 w 584398"/>
                <a:gd name="connsiteY153" fmla="*/ 148852 h 584398"/>
                <a:gd name="connsiteX154" fmla="*/ 565547 w 584398"/>
                <a:gd name="connsiteY154" fmla="*/ 188516 h 584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584398" h="584398">
                  <a:moveTo>
                    <a:pt x="559562" y="128078"/>
                  </a:moveTo>
                  <a:cubicBezTo>
                    <a:pt x="556432" y="117153"/>
                    <a:pt x="552068" y="106634"/>
                    <a:pt x="546545" y="96671"/>
                  </a:cubicBezTo>
                  <a:lnTo>
                    <a:pt x="559986" y="74963"/>
                  </a:lnTo>
                  <a:lnTo>
                    <a:pt x="509435" y="24413"/>
                  </a:lnTo>
                  <a:lnTo>
                    <a:pt x="487728" y="37854"/>
                  </a:lnTo>
                  <a:cubicBezTo>
                    <a:pt x="477765" y="32330"/>
                    <a:pt x="467245" y="27966"/>
                    <a:pt x="456321" y="24837"/>
                  </a:cubicBezTo>
                  <a:lnTo>
                    <a:pt x="450477" y="0"/>
                  </a:lnTo>
                  <a:lnTo>
                    <a:pt x="378992" y="0"/>
                  </a:lnTo>
                  <a:lnTo>
                    <a:pt x="373148" y="24837"/>
                  </a:lnTo>
                  <a:cubicBezTo>
                    <a:pt x="362223" y="27966"/>
                    <a:pt x="351704" y="32330"/>
                    <a:pt x="341741" y="37854"/>
                  </a:cubicBezTo>
                  <a:lnTo>
                    <a:pt x="320034" y="24413"/>
                  </a:lnTo>
                  <a:lnTo>
                    <a:pt x="269483" y="74963"/>
                  </a:lnTo>
                  <a:lnTo>
                    <a:pt x="282924" y="96671"/>
                  </a:lnTo>
                  <a:cubicBezTo>
                    <a:pt x="277401" y="106634"/>
                    <a:pt x="273037" y="117153"/>
                    <a:pt x="269907" y="128078"/>
                  </a:cubicBezTo>
                  <a:lnTo>
                    <a:pt x="245070" y="133922"/>
                  </a:lnTo>
                  <a:lnTo>
                    <a:pt x="245070" y="151981"/>
                  </a:lnTo>
                  <a:cubicBezTo>
                    <a:pt x="240612" y="153103"/>
                    <a:pt x="236351" y="154998"/>
                    <a:pt x="232666" y="157769"/>
                  </a:cubicBezTo>
                  <a:lnTo>
                    <a:pt x="169033" y="205482"/>
                  </a:lnTo>
                  <a:cubicBezTo>
                    <a:pt x="167411" y="206698"/>
                    <a:pt x="165404" y="207367"/>
                    <a:pt x="163377" y="207367"/>
                  </a:cubicBezTo>
                  <a:lnTo>
                    <a:pt x="140340" y="207367"/>
                  </a:lnTo>
                  <a:cubicBezTo>
                    <a:pt x="152603" y="195378"/>
                    <a:pt x="160238" y="178694"/>
                    <a:pt x="160238" y="160238"/>
                  </a:cubicBezTo>
                  <a:cubicBezTo>
                    <a:pt x="160238" y="123864"/>
                    <a:pt x="130632" y="94258"/>
                    <a:pt x="94258" y="94258"/>
                  </a:cubicBezTo>
                  <a:cubicBezTo>
                    <a:pt x="57884" y="94258"/>
                    <a:pt x="28277" y="123864"/>
                    <a:pt x="28277" y="160238"/>
                  </a:cubicBezTo>
                  <a:cubicBezTo>
                    <a:pt x="28277" y="181804"/>
                    <a:pt x="38721" y="200920"/>
                    <a:pt x="54773" y="212966"/>
                  </a:cubicBezTo>
                  <a:cubicBezTo>
                    <a:pt x="22810" y="225135"/>
                    <a:pt x="0" y="256014"/>
                    <a:pt x="0" y="292199"/>
                  </a:cubicBezTo>
                  <a:lnTo>
                    <a:pt x="0" y="367605"/>
                  </a:lnTo>
                  <a:lnTo>
                    <a:pt x="0" y="546695"/>
                  </a:lnTo>
                  <a:cubicBezTo>
                    <a:pt x="0" y="567489"/>
                    <a:pt x="16910" y="584398"/>
                    <a:pt x="37703" y="584398"/>
                  </a:cubicBezTo>
                  <a:lnTo>
                    <a:pt x="584398" y="584398"/>
                  </a:lnTo>
                  <a:lnTo>
                    <a:pt x="584398" y="205407"/>
                  </a:lnTo>
                  <a:lnTo>
                    <a:pt x="584398" y="188516"/>
                  </a:lnTo>
                  <a:lnTo>
                    <a:pt x="584398" y="133922"/>
                  </a:lnTo>
                  <a:close/>
                  <a:moveTo>
                    <a:pt x="47129" y="160238"/>
                  </a:moveTo>
                  <a:cubicBezTo>
                    <a:pt x="47129" y="134251"/>
                    <a:pt x="68271" y="113109"/>
                    <a:pt x="94258" y="113109"/>
                  </a:cubicBezTo>
                  <a:cubicBezTo>
                    <a:pt x="120245" y="113109"/>
                    <a:pt x="141387" y="134251"/>
                    <a:pt x="141387" y="160238"/>
                  </a:cubicBezTo>
                  <a:cubicBezTo>
                    <a:pt x="141387" y="186225"/>
                    <a:pt x="120245" y="207367"/>
                    <a:pt x="94258" y="207367"/>
                  </a:cubicBezTo>
                  <a:cubicBezTo>
                    <a:pt x="68271" y="207367"/>
                    <a:pt x="47129" y="186225"/>
                    <a:pt x="47129" y="160238"/>
                  </a:cubicBezTo>
                  <a:close/>
                  <a:moveTo>
                    <a:pt x="18852" y="292199"/>
                  </a:moveTo>
                  <a:cubicBezTo>
                    <a:pt x="18852" y="255825"/>
                    <a:pt x="48458" y="226219"/>
                    <a:pt x="84832" y="226219"/>
                  </a:cubicBezTo>
                  <a:lnTo>
                    <a:pt x="163377" y="226219"/>
                  </a:lnTo>
                  <a:cubicBezTo>
                    <a:pt x="169466" y="226219"/>
                    <a:pt x="175489" y="224202"/>
                    <a:pt x="180343" y="220554"/>
                  </a:cubicBezTo>
                  <a:lnTo>
                    <a:pt x="243967" y="172841"/>
                  </a:lnTo>
                  <a:cubicBezTo>
                    <a:pt x="246710" y="170795"/>
                    <a:pt x="250094" y="169664"/>
                    <a:pt x="253516" y="169664"/>
                  </a:cubicBezTo>
                  <a:lnTo>
                    <a:pt x="257456" y="169664"/>
                  </a:lnTo>
                  <a:cubicBezTo>
                    <a:pt x="266212" y="169664"/>
                    <a:pt x="273348" y="176799"/>
                    <a:pt x="273348" y="185565"/>
                  </a:cubicBezTo>
                  <a:cubicBezTo>
                    <a:pt x="273348" y="190504"/>
                    <a:pt x="271114" y="195076"/>
                    <a:pt x="267211" y="198111"/>
                  </a:cubicBezTo>
                  <a:lnTo>
                    <a:pt x="207471" y="244580"/>
                  </a:lnTo>
                  <a:cubicBezTo>
                    <a:pt x="199252" y="250971"/>
                    <a:pt x="188977" y="254496"/>
                    <a:pt x="178534" y="254496"/>
                  </a:cubicBezTo>
                  <a:lnTo>
                    <a:pt x="103684" y="254496"/>
                  </a:lnTo>
                  <a:lnTo>
                    <a:pt x="103684" y="358180"/>
                  </a:lnTo>
                  <a:lnTo>
                    <a:pt x="141387" y="358180"/>
                  </a:lnTo>
                  <a:cubicBezTo>
                    <a:pt x="156977" y="358180"/>
                    <a:pt x="169664" y="370867"/>
                    <a:pt x="169664" y="386457"/>
                  </a:cubicBezTo>
                  <a:lnTo>
                    <a:pt x="169664" y="471280"/>
                  </a:lnTo>
                  <a:cubicBezTo>
                    <a:pt x="169664" y="481686"/>
                    <a:pt x="161209" y="490141"/>
                    <a:pt x="150803" y="490141"/>
                  </a:cubicBezTo>
                  <a:cubicBezTo>
                    <a:pt x="145770" y="490141"/>
                    <a:pt x="141029" y="488180"/>
                    <a:pt x="137466" y="484617"/>
                  </a:cubicBezTo>
                  <a:cubicBezTo>
                    <a:pt x="133912" y="481054"/>
                    <a:pt x="131952" y="476322"/>
                    <a:pt x="131952" y="471289"/>
                  </a:cubicBezTo>
                  <a:lnTo>
                    <a:pt x="131961" y="414734"/>
                  </a:lnTo>
                  <a:cubicBezTo>
                    <a:pt x="131961" y="404338"/>
                    <a:pt x="123506" y="395883"/>
                    <a:pt x="113109" y="395883"/>
                  </a:cubicBezTo>
                  <a:lnTo>
                    <a:pt x="47129" y="395883"/>
                  </a:lnTo>
                  <a:cubicBezTo>
                    <a:pt x="31539" y="395883"/>
                    <a:pt x="18852" y="383196"/>
                    <a:pt x="18852" y="367605"/>
                  </a:cubicBezTo>
                  <a:close/>
                  <a:moveTo>
                    <a:pt x="141387" y="339328"/>
                  </a:moveTo>
                  <a:lnTo>
                    <a:pt x="122535" y="339328"/>
                  </a:lnTo>
                  <a:lnTo>
                    <a:pt x="122535" y="273348"/>
                  </a:lnTo>
                  <a:lnTo>
                    <a:pt x="178534" y="273348"/>
                  </a:lnTo>
                  <a:cubicBezTo>
                    <a:pt x="193144" y="273348"/>
                    <a:pt x="207527" y="268418"/>
                    <a:pt x="219046" y="259445"/>
                  </a:cubicBezTo>
                  <a:lnTo>
                    <a:pt x="272141" y="218150"/>
                  </a:lnTo>
                  <a:cubicBezTo>
                    <a:pt x="275016" y="226615"/>
                    <a:pt x="278570" y="234824"/>
                    <a:pt x="282924" y="242657"/>
                  </a:cubicBezTo>
                  <a:lnTo>
                    <a:pt x="269483" y="264365"/>
                  </a:lnTo>
                  <a:lnTo>
                    <a:pt x="320034" y="314915"/>
                  </a:lnTo>
                  <a:lnTo>
                    <a:pt x="341741" y="301474"/>
                  </a:lnTo>
                  <a:cubicBezTo>
                    <a:pt x="347670" y="304764"/>
                    <a:pt x="353853" y="307497"/>
                    <a:pt x="360150" y="309948"/>
                  </a:cubicBezTo>
                  <a:lnTo>
                    <a:pt x="188516" y="429420"/>
                  </a:lnTo>
                  <a:lnTo>
                    <a:pt x="188516" y="386457"/>
                  </a:lnTo>
                  <a:cubicBezTo>
                    <a:pt x="188516" y="360470"/>
                    <a:pt x="167374" y="339328"/>
                    <a:pt x="141387" y="339328"/>
                  </a:cubicBezTo>
                  <a:close/>
                  <a:moveTo>
                    <a:pt x="75406" y="414734"/>
                  </a:moveTo>
                  <a:lnTo>
                    <a:pt x="113109" y="414734"/>
                  </a:lnTo>
                  <a:lnTo>
                    <a:pt x="113100" y="471270"/>
                  </a:lnTo>
                  <a:lnTo>
                    <a:pt x="113100" y="471280"/>
                  </a:lnTo>
                  <a:cubicBezTo>
                    <a:pt x="113100" y="474560"/>
                    <a:pt x="113656" y="477717"/>
                    <a:pt x="114457" y="480809"/>
                  </a:cubicBezTo>
                  <a:lnTo>
                    <a:pt x="75406" y="508097"/>
                  </a:lnTo>
                  <a:close/>
                  <a:moveTo>
                    <a:pt x="18852" y="546695"/>
                  </a:moveTo>
                  <a:lnTo>
                    <a:pt x="18852" y="405064"/>
                  </a:lnTo>
                  <a:cubicBezTo>
                    <a:pt x="26750" y="411049"/>
                    <a:pt x="36478" y="414734"/>
                    <a:pt x="47129" y="414734"/>
                  </a:cubicBezTo>
                  <a:lnTo>
                    <a:pt x="56555" y="414734"/>
                  </a:lnTo>
                  <a:lnTo>
                    <a:pt x="56555" y="546695"/>
                  </a:lnTo>
                  <a:cubicBezTo>
                    <a:pt x="56555" y="557092"/>
                    <a:pt x="48100" y="565547"/>
                    <a:pt x="37703" y="565547"/>
                  </a:cubicBezTo>
                  <a:cubicBezTo>
                    <a:pt x="27306" y="565547"/>
                    <a:pt x="18852" y="557092"/>
                    <a:pt x="18852" y="546695"/>
                  </a:cubicBezTo>
                  <a:close/>
                  <a:moveTo>
                    <a:pt x="565547" y="565547"/>
                  </a:moveTo>
                  <a:lnTo>
                    <a:pt x="70166" y="565547"/>
                  </a:lnTo>
                  <a:cubicBezTo>
                    <a:pt x="73408" y="559976"/>
                    <a:pt x="75406" y="553595"/>
                    <a:pt x="75406" y="546695"/>
                  </a:cubicBezTo>
                  <a:lnTo>
                    <a:pt x="75406" y="531096"/>
                  </a:lnTo>
                  <a:lnTo>
                    <a:pt x="123666" y="497370"/>
                  </a:lnTo>
                  <a:cubicBezTo>
                    <a:pt x="123836" y="497549"/>
                    <a:pt x="123958" y="497766"/>
                    <a:pt x="124138" y="497945"/>
                  </a:cubicBezTo>
                  <a:cubicBezTo>
                    <a:pt x="131263" y="505071"/>
                    <a:pt x="140736" y="508992"/>
                    <a:pt x="150803" y="508992"/>
                  </a:cubicBezTo>
                  <a:cubicBezTo>
                    <a:pt x="171596" y="508992"/>
                    <a:pt x="188516" y="492073"/>
                    <a:pt x="188516" y="471280"/>
                  </a:cubicBezTo>
                  <a:lnTo>
                    <a:pt x="188516" y="452381"/>
                  </a:lnTo>
                  <a:lnTo>
                    <a:pt x="375042" y="322550"/>
                  </a:lnTo>
                  <a:lnTo>
                    <a:pt x="378992" y="339328"/>
                  </a:lnTo>
                  <a:lnTo>
                    <a:pt x="450477" y="339328"/>
                  </a:lnTo>
                  <a:lnTo>
                    <a:pt x="456321" y="314491"/>
                  </a:lnTo>
                  <a:cubicBezTo>
                    <a:pt x="467245" y="311362"/>
                    <a:pt x="477765" y="306998"/>
                    <a:pt x="487728" y="301474"/>
                  </a:cubicBezTo>
                  <a:lnTo>
                    <a:pt x="509435" y="314915"/>
                  </a:lnTo>
                  <a:lnTo>
                    <a:pt x="559986" y="264365"/>
                  </a:lnTo>
                  <a:lnTo>
                    <a:pt x="546545" y="242657"/>
                  </a:lnTo>
                  <a:cubicBezTo>
                    <a:pt x="552068" y="232694"/>
                    <a:pt x="556432" y="222175"/>
                    <a:pt x="559562" y="211251"/>
                  </a:cubicBezTo>
                  <a:lnTo>
                    <a:pt x="565547" y="209846"/>
                  </a:lnTo>
                  <a:close/>
                  <a:moveTo>
                    <a:pt x="565547" y="190476"/>
                  </a:moveTo>
                  <a:lnTo>
                    <a:pt x="544122" y="195519"/>
                  </a:lnTo>
                  <a:lnTo>
                    <a:pt x="542746" y="201137"/>
                  </a:lnTo>
                  <a:cubicBezTo>
                    <a:pt x="539579" y="214107"/>
                    <a:pt x="534442" y="226473"/>
                    <a:pt x="527504" y="237926"/>
                  </a:cubicBezTo>
                  <a:lnTo>
                    <a:pt x="524507" y="242855"/>
                  </a:lnTo>
                  <a:lnTo>
                    <a:pt x="536091" y="261575"/>
                  </a:lnTo>
                  <a:lnTo>
                    <a:pt x="506655" y="291012"/>
                  </a:lnTo>
                  <a:lnTo>
                    <a:pt x="487935" y="279427"/>
                  </a:lnTo>
                  <a:lnTo>
                    <a:pt x="483005" y="282425"/>
                  </a:lnTo>
                  <a:cubicBezTo>
                    <a:pt x="471553" y="289362"/>
                    <a:pt x="459186" y="294499"/>
                    <a:pt x="446217" y="297666"/>
                  </a:cubicBezTo>
                  <a:lnTo>
                    <a:pt x="440599" y="299042"/>
                  </a:lnTo>
                  <a:lnTo>
                    <a:pt x="435547" y="320477"/>
                  </a:lnTo>
                  <a:lnTo>
                    <a:pt x="393922" y="320477"/>
                  </a:lnTo>
                  <a:lnTo>
                    <a:pt x="388879" y="299052"/>
                  </a:lnTo>
                  <a:lnTo>
                    <a:pt x="383262" y="297676"/>
                  </a:lnTo>
                  <a:cubicBezTo>
                    <a:pt x="370292" y="294509"/>
                    <a:pt x="357925" y="289372"/>
                    <a:pt x="346473" y="282434"/>
                  </a:cubicBezTo>
                  <a:lnTo>
                    <a:pt x="341543" y="279437"/>
                  </a:lnTo>
                  <a:lnTo>
                    <a:pt x="322824" y="291021"/>
                  </a:lnTo>
                  <a:lnTo>
                    <a:pt x="293387" y="261584"/>
                  </a:lnTo>
                  <a:lnTo>
                    <a:pt x="304971" y="242865"/>
                  </a:lnTo>
                  <a:lnTo>
                    <a:pt x="301974" y="237935"/>
                  </a:lnTo>
                  <a:cubicBezTo>
                    <a:pt x="295376" y="227058"/>
                    <a:pt x="290474" y="215332"/>
                    <a:pt x="287279" y="203060"/>
                  </a:cubicBezTo>
                  <a:cubicBezTo>
                    <a:pt x="290361" y="197809"/>
                    <a:pt x="292199" y="191871"/>
                    <a:pt x="292199" y="185565"/>
                  </a:cubicBezTo>
                  <a:cubicBezTo>
                    <a:pt x="292199" y="168618"/>
                    <a:pt x="279993" y="154517"/>
                    <a:pt x="263922" y="151472"/>
                  </a:cubicBezTo>
                  <a:lnTo>
                    <a:pt x="263922" y="148861"/>
                  </a:lnTo>
                  <a:lnTo>
                    <a:pt x="285347" y="143819"/>
                  </a:lnTo>
                  <a:lnTo>
                    <a:pt x="286723" y="138201"/>
                  </a:lnTo>
                  <a:cubicBezTo>
                    <a:pt x="289890" y="125231"/>
                    <a:pt x="295027" y="112864"/>
                    <a:pt x="301964" y="101412"/>
                  </a:cubicBezTo>
                  <a:lnTo>
                    <a:pt x="304962" y="96482"/>
                  </a:lnTo>
                  <a:lnTo>
                    <a:pt x="293377" y="77763"/>
                  </a:lnTo>
                  <a:lnTo>
                    <a:pt x="322814" y="48326"/>
                  </a:lnTo>
                  <a:lnTo>
                    <a:pt x="341534" y="59910"/>
                  </a:lnTo>
                  <a:lnTo>
                    <a:pt x="346463" y="56913"/>
                  </a:lnTo>
                  <a:cubicBezTo>
                    <a:pt x="357916" y="49975"/>
                    <a:pt x="370282" y="44838"/>
                    <a:pt x="383252" y="41671"/>
                  </a:cubicBezTo>
                  <a:lnTo>
                    <a:pt x="388870" y="40295"/>
                  </a:lnTo>
                  <a:lnTo>
                    <a:pt x="393922" y="18852"/>
                  </a:lnTo>
                  <a:lnTo>
                    <a:pt x="435547" y="18852"/>
                  </a:lnTo>
                  <a:lnTo>
                    <a:pt x="440589" y="40276"/>
                  </a:lnTo>
                  <a:lnTo>
                    <a:pt x="446207" y="41653"/>
                  </a:lnTo>
                  <a:cubicBezTo>
                    <a:pt x="459177" y="44820"/>
                    <a:pt x="471544" y="49957"/>
                    <a:pt x="482996" y="56894"/>
                  </a:cubicBezTo>
                  <a:lnTo>
                    <a:pt x="487926" y="59891"/>
                  </a:lnTo>
                  <a:lnTo>
                    <a:pt x="506645" y="48307"/>
                  </a:lnTo>
                  <a:lnTo>
                    <a:pt x="536082" y="77744"/>
                  </a:lnTo>
                  <a:lnTo>
                    <a:pt x="524498" y="96463"/>
                  </a:lnTo>
                  <a:lnTo>
                    <a:pt x="527495" y="101393"/>
                  </a:lnTo>
                  <a:cubicBezTo>
                    <a:pt x="534432" y="112845"/>
                    <a:pt x="539569" y="125212"/>
                    <a:pt x="542737" y="138182"/>
                  </a:cubicBezTo>
                  <a:lnTo>
                    <a:pt x="544113" y="143800"/>
                  </a:lnTo>
                  <a:lnTo>
                    <a:pt x="565547" y="148852"/>
                  </a:lnTo>
                  <a:lnTo>
                    <a:pt x="565547" y="188516"/>
                  </a:lnTo>
                  <a:close/>
                </a:path>
              </a:pathLst>
            </a:custGeom>
            <a:grpFill/>
            <a:ln w="9376" cap="flat">
              <a:noFill/>
              <a:prstDash val="solid"/>
              <a:miter/>
            </a:ln>
          </p:spPr>
          <p:txBody>
            <a:bodyPr rtlCol="0" anchor="ctr"/>
            <a:lstStyle/>
            <a:p>
              <a:endParaRPr lang="en-PH"/>
            </a:p>
          </p:txBody>
        </p:sp>
        <p:sp>
          <p:nvSpPr>
            <p:cNvPr id="34" name="Graphic 79">
              <a:extLst>
                <a:ext uri="{FF2B5EF4-FFF2-40B4-BE49-F238E27FC236}">
                  <a16:creationId xmlns:a16="http://schemas.microsoft.com/office/drawing/2014/main" id="{C697B5F4-EAB5-4878-9812-A446780B7C7F}"/>
                </a:ext>
              </a:extLst>
            </p:cNvPr>
            <p:cNvSpPr/>
            <p:nvPr/>
          </p:nvSpPr>
          <p:spPr>
            <a:xfrm>
              <a:off x="961925" y="1596928"/>
              <a:ext cx="226218" cy="226218"/>
            </a:xfrm>
            <a:custGeom>
              <a:avLst/>
              <a:gdLst>
                <a:gd name="connsiteX0" fmla="*/ 113109 w 226218"/>
                <a:gd name="connsiteY0" fmla="*/ 0 h 226218"/>
                <a:gd name="connsiteX1" fmla="*/ 0 w 226218"/>
                <a:gd name="connsiteY1" fmla="*/ 113109 h 226218"/>
                <a:gd name="connsiteX2" fmla="*/ 113109 w 226218"/>
                <a:gd name="connsiteY2" fmla="*/ 226219 h 226218"/>
                <a:gd name="connsiteX3" fmla="*/ 226219 w 226218"/>
                <a:gd name="connsiteY3" fmla="*/ 113109 h 226218"/>
                <a:gd name="connsiteX4" fmla="*/ 113109 w 226218"/>
                <a:gd name="connsiteY4" fmla="*/ 0 h 226218"/>
                <a:gd name="connsiteX5" fmla="*/ 113109 w 226218"/>
                <a:gd name="connsiteY5" fmla="*/ 207367 h 226218"/>
                <a:gd name="connsiteX6" fmla="*/ 18852 w 226218"/>
                <a:gd name="connsiteY6" fmla="*/ 113109 h 226218"/>
                <a:gd name="connsiteX7" fmla="*/ 113109 w 226218"/>
                <a:gd name="connsiteY7" fmla="*/ 18852 h 226218"/>
                <a:gd name="connsiteX8" fmla="*/ 207367 w 226218"/>
                <a:gd name="connsiteY8" fmla="*/ 113109 h 226218"/>
                <a:gd name="connsiteX9" fmla="*/ 113109 w 226218"/>
                <a:gd name="connsiteY9" fmla="*/ 207367 h 226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6218" h="226218">
                  <a:moveTo>
                    <a:pt x="113109" y="0"/>
                  </a:moveTo>
                  <a:cubicBezTo>
                    <a:pt x="50739" y="0"/>
                    <a:pt x="0" y="50739"/>
                    <a:pt x="0" y="113109"/>
                  </a:cubicBezTo>
                  <a:cubicBezTo>
                    <a:pt x="0" y="175480"/>
                    <a:pt x="50739" y="226219"/>
                    <a:pt x="113109" y="226219"/>
                  </a:cubicBezTo>
                  <a:cubicBezTo>
                    <a:pt x="175480" y="226219"/>
                    <a:pt x="226219" y="175480"/>
                    <a:pt x="226219" y="113109"/>
                  </a:cubicBezTo>
                  <a:cubicBezTo>
                    <a:pt x="226219" y="50739"/>
                    <a:pt x="175480" y="0"/>
                    <a:pt x="113109" y="0"/>
                  </a:cubicBezTo>
                  <a:close/>
                  <a:moveTo>
                    <a:pt x="113109" y="207367"/>
                  </a:moveTo>
                  <a:cubicBezTo>
                    <a:pt x="61136" y="207367"/>
                    <a:pt x="18852" y="165083"/>
                    <a:pt x="18852" y="113109"/>
                  </a:cubicBezTo>
                  <a:cubicBezTo>
                    <a:pt x="18852" y="61136"/>
                    <a:pt x="61136" y="18852"/>
                    <a:pt x="113109" y="18852"/>
                  </a:cubicBezTo>
                  <a:cubicBezTo>
                    <a:pt x="165083" y="18852"/>
                    <a:pt x="207367" y="61136"/>
                    <a:pt x="207367" y="113109"/>
                  </a:cubicBezTo>
                  <a:cubicBezTo>
                    <a:pt x="207367" y="165083"/>
                    <a:pt x="165083" y="207367"/>
                    <a:pt x="113109" y="207367"/>
                  </a:cubicBezTo>
                  <a:close/>
                </a:path>
              </a:pathLst>
            </a:custGeom>
            <a:grpFill/>
            <a:ln w="9376" cap="flat">
              <a:noFill/>
              <a:prstDash val="solid"/>
              <a:miter/>
            </a:ln>
          </p:spPr>
          <p:txBody>
            <a:bodyPr rtlCol="0" anchor="ctr"/>
            <a:lstStyle/>
            <a:p>
              <a:endParaRPr lang="en-PH"/>
            </a:p>
          </p:txBody>
        </p:sp>
        <p:sp>
          <p:nvSpPr>
            <p:cNvPr id="35" name="Graphic 79">
              <a:extLst>
                <a:ext uri="{FF2B5EF4-FFF2-40B4-BE49-F238E27FC236}">
                  <a16:creationId xmlns:a16="http://schemas.microsoft.com/office/drawing/2014/main" id="{C50CA7AC-6775-45C8-B9E4-7DAD12622BFE}"/>
                </a:ext>
              </a:extLst>
            </p:cNvPr>
            <p:cNvSpPr/>
            <p:nvPr/>
          </p:nvSpPr>
          <p:spPr>
            <a:xfrm>
              <a:off x="1018480" y="1653483"/>
              <a:ext cx="113109" cy="113109"/>
            </a:xfrm>
            <a:custGeom>
              <a:avLst/>
              <a:gdLst>
                <a:gd name="connsiteX0" fmla="*/ 56555 w 113109"/>
                <a:gd name="connsiteY0" fmla="*/ 0 h 113109"/>
                <a:gd name="connsiteX1" fmla="*/ 0 w 113109"/>
                <a:gd name="connsiteY1" fmla="*/ 56555 h 113109"/>
                <a:gd name="connsiteX2" fmla="*/ 56555 w 113109"/>
                <a:gd name="connsiteY2" fmla="*/ 113109 h 113109"/>
                <a:gd name="connsiteX3" fmla="*/ 113109 w 113109"/>
                <a:gd name="connsiteY3" fmla="*/ 56555 h 113109"/>
                <a:gd name="connsiteX4" fmla="*/ 56555 w 113109"/>
                <a:gd name="connsiteY4" fmla="*/ 0 h 113109"/>
                <a:gd name="connsiteX5" fmla="*/ 56555 w 113109"/>
                <a:gd name="connsiteY5" fmla="*/ 94258 h 113109"/>
                <a:gd name="connsiteX6" fmla="*/ 18852 w 113109"/>
                <a:gd name="connsiteY6" fmla="*/ 56555 h 113109"/>
                <a:gd name="connsiteX7" fmla="*/ 56555 w 113109"/>
                <a:gd name="connsiteY7" fmla="*/ 18852 h 113109"/>
                <a:gd name="connsiteX8" fmla="*/ 94258 w 113109"/>
                <a:gd name="connsiteY8" fmla="*/ 56555 h 113109"/>
                <a:gd name="connsiteX9" fmla="*/ 56555 w 113109"/>
                <a:gd name="connsiteY9" fmla="*/ 94258 h 113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109" h="113109">
                  <a:moveTo>
                    <a:pt x="56555" y="0"/>
                  </a:moveTo>
                  <a:cubicBezTo>
                    <a:pt x="25365" y="0"/>
                    <a:pt x="0" y="25365"/>
                    <a:pt x="0" y="56555"/>
                  </a:cubicBezTo>
                  <a:cubicBezTo>
                    <a:pt x="0" y="87745"/>
                    <a:pt x="25365" y="113109"/>
                    <a:pt x="56555" y="113109"/>
                  </a:cubicBezTo>
                  <a:cubicBezTo>
                    <a:pt x="87745" y="113109"/>
                    <a:pt x="113109" y="87745"/>
                    <a:pt x="113109" y="56555"/>
                  </a:cubicBezTo>
                  <a:cubicBezTo>
                    <a:pt x="113109" y="25365"/>
                    <a:pt x="87745" y="0"/>
                    <a:pt x="56555" y="0"/>
                  </a:cubicBezTo>
                  <a:close/>
                  <a:moveTo>
                    <a:pt x="56555" y="94258"/>
                  </a:moveTo>
                  <a:cubicBezTo>
                    <a:pt x="35761" y="94258"/>
                    <a:pt x="18852" y="77348"/>
                    <a:pt x="18852" y="56555"/>
                  </a:cubicBezTo>
                  <a:cubicBezTo>
                    <a:pt x="18852" y="35761"/>
                    <a:pt x="35761" y="18852"/>
                    <a:pt x="56555" y="18852"/>
                  </a:cubicBezTo>
                  <a:cubicBezTo>
                    <a:pt x="77348" y="18852"/>
                    <a:pt x="94258" y="35761"/>
                    <a:pt x="94258" y="56555"/>
                  </a:cubicBezTo>
                  <a:cubicBezTo>
                    <a:pt x="94258" y="77348"/>
                    <a:pt x="77348" y="94258"/>
                    <a:pt x="56555" y="94258"/>
                  </a:cubicBezTo>
                  <a:close/>
                </a:path>
              </a:pathLst>
            </a:custGeom>
            <a:grpFill/>
            <a:ln w="9376" cap="flat">
              <a:noFill/>
              <a:prstDash val="solid"/>
              <a:miter/>
            </a:ln>
          </p:spPr>
          <p:txBody>
            <a:bodyPr rtlCol="0" anchor="ctr"/>
            <a:lstStyle/>
            <a:p>
              <a:endParaRPr lang="en-PH"/>
            </a:p>
          </p:txBody>
        </p:sp>
      </p:grpSp>
      <p:pic>
        <p:nvPicPr>
          <p:cNvPr id="36" name="Graphic 35">
            <a:extLst>
              <a:ext uri="{FF2B5EF4-FFF2-40B4-BE49-F238E27FC236}">
                <a16:creationId xmlns:a16="http://schemas.microsoft.com/office/drawing/2014/main" id="{521B2968-D8B3-4BD6-9234-471D12BBFEE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524058" y="1859961"/>
            <a:ext cx="443865" cy="443865"/>
          </a:xfrm>
          <a:prstGeom prst="rect">
            <a:avLst/>
          </a:prstGeom>
        </p:spPr>
      </p:pic>
      <p:pic>
        <p:nvPicPr>
          <p:cNvPr id="37" name="Graphic 36">
            <a:extLst>
              <a:ext uri="{FF2B5EF4-FFF2-40B4-BE49-F238E27FC236}">
                <a16:creationId xmlns:a16="http://schemas.microsoft.com/office/drawing/2014/main" id="{63C23E7D-C21A-4B29-9EE3-467AD1EB378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477184" y="1895137"/>
            <a:ext cx="373513" cy="373513"/>
          </a:xfrm>
          <a:prstGeom prst="rect">
            <a:avLst/>
          </a:prstGeom>
        </p:spPr>
      </p:pic>
      <p:pic>
        <p:nvPicPr>
          <p:cNvPr id="38" name="Picture 4">
            <a:extLst>
              <a:ext uri="{FF2B5EF4-FFF2-40B4-BE49-F238E27FC236}">
                <a16:creationId xmlns:a16="http://schemas.microsoft.com/office/drawing/2014/main" id="{A37FA05B-0BB4-4C44-BBB4-AA601B2DA0E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503" b="503"/>
          <a:stretch/>
        </p:blipFill>
        <p:spPr bwMode="auto">
          <a:xfrm>
            <a:off x="5778500" y="4363025"/>
            <a:ext cx="2036763" cy="129555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a:extLst>
              <a:ext uri="{FF2B5EF4-FFF2-40B4-BE49-F238E27FC236}">
                <a16:creationId xmlns:a16="http://schemas.microsoft.com/office/drawing/2014/main" id="{A1CC6801-5D51-40C3-806C-606AB78894DD}"/>
              </a:ext>
            </a:extLst>
          </p:cNvPr>
          <p:cNvPicPr>
            <a:picLocks noChangeAspect="1"/>
          </p:cNvPicPr>
          <p:nvPr/>
        </p:nvPicPr>
        <p:blipFill rotWithShape="1">
          <a:blip r:embed="rId7"/>
          <a:srcRect t="3788" b="3788"/>
          <a:stretch/>
        </p:blipFill>
        <p:spPr>
          <a:xfrm>
            <a:off x="4376738" y="4363025"/>
            <a:ext cx="1401762" cy="1295547"/>
          </a:xfrm>
          <a:prstGeom prst="rect">
            <a:avLst/>
          </a:prstGeom>
        </p:spPr>
      </p:pic>
      <p:pic>
        <p:nvPicPr>
          <p:cNvPr id="40" name="Picture 39" descr="A picture containing indoor, blue, device, engine&#10;&#10;Description automatically generated">
            <a:extLst>
              <a:ext uri="{FF2B5EF4-FFF2-40B4-BE49-F238E27FC236}">
                <a16:creationId xmlns:a16="http://schemas.microsoft.com/office/drawing/2014/main" id="{A035D891-3395-427D-BD69-B2249E14614F}"/>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458788" y="4363025"/>
            <a:ext cx="3438525" cy="1295547"/>
          </a:xfrm>
          <a:prstGeom prst="rect">
            <a:avLst/>
          </a:prstGeom>
        </p:spPr>
      </p:pic>
      <p:pic>
        <p:nvPicPr>
          <p:cNvPr id="41" name="Picture 40" descr="A picture containing person, outdoor, person&#10;&#10;Description automatically generated">
            <a:extLst>
              <a:ext uri="{FF2B5EF4-FFF2-40B4-BE49-F238E27FC236}">
                <a16:creationId xmlns:a16="http://schemas.microsoft.com/office/drawing/2014/main" id="{6940B780-D9F3-42EE-B6D5-DB578FAA1DA5}"/>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8294687" y="4357836"/>
            <a:ext cx="3438525" cy="1300739"/>
          </a:xfrm>
          <a:prstGeom prst="rect">
            <a:avLst/>
          </a:prstGeom>
        </p:spPr>
      </p:pic>
      <p:sp>
        <p:nvSpPr>
          <p:cNvPr id="31" name="TextBox 30">
            <a:extLst>
              <a:ext uri="{FF2B5EF4-FFF2-40B4-BE49-F238E27FC236}">
                <a16:creationId xmlns:a16="http://schemas.microsoft.com/office/drawing/2014/main" id="{0F2FA641-AC03-43D3-83B6-CE710871EFE8}"/>
              </a:ext>
            </a:extLst>
          </p:cNvPr>
          <p:cNvSpPr txBox="1"/>
          <p:nvPr/>
        </p:nvSpPr>
        <p:spPr>
          <a:xfrm>
            <a:off x="10813409" y="788402"/>
            <a:ext cx="1300294" cy="728444"/>
          </a:xfrm>
          <a:prstGeom prst="rect">
            <a:avLst/>
          </a:prstGeom>
          <a:solidFill>
            <a:srgbClr val="FFFF00"/>
          </a:solidFill>
        </p:spPr>
        <p:txBody>
          <a:bodyPr wrap="none" lIns="0" tIns="0" rIns="0" bIns="0" rtlCol="0">
            <a:noAutofit/>
          </a:bodyPr>
          <a:lstStyle/>
          <a:p>
            <a:pPr algn="ctr" defTabSz="457200">
              <a:spcBef>
                <a:spcPts val="1000"/>
              </a:spcBef>
              <a:buClr>
                <a:srgbClr val="1E4056"/>
              </a:buClr>
              <a:buSzPct val="75000"/>
            </a:pPr>
            <a:r>
              <a:rPr lang="en-US" sz="1400" dirty="0">
                <a:solidFill>
                  <a:srgbClr val="FF0000"/>
                </a:solidFill>
                <a:highlight>
                  <a:srgbClr val="FFFF00"/>
                </a:highlight>
              </a:rPr>
              <a:t>PARTNER LOGO</a:t>
            </a:r>
          </a:p>
          <a:p>
            <a:pPr algn="ctr" defTabSz="457200">
              <a:spcBef>
                <a:spcPts val="1000"/>
              </a:spcBef>
              <a:buClr>
                <a:srgbClr val="1E4056"/>
              </a:buClr>
              <a:buSzPct val="75000"/>
            </a:pPr>
            <a:r>
              <a:rPr lang="en-US" sz="1400" dirty="0">
                <a:solidFill>
                  <a:srgbClr val="FF0000"/>
                </a:solidFill>
                <a:highlight>
                  <a:srgbClr val="FFFF00"/>
                </a:highlight>
              </a:rPr>
              <a:t>HERE</a:t>
            </a:r>
          </a:p>
        </p:txBody>
      </p:sp>
    </p:spTree>
    <p:extLst>
      <p:ext uri="{BB962C8B-B14F-4D97-AF65-F5344CB8AC3E}">
        <p14:creationId xmlns:p14="http://schemas.microsoft.com/office/powerpoint/2010/main" val="3259144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A766935-63A2-46C3-95FB-E284497FE8BC}"/>
              </a:ext>
            </a:extLst>
          </p:cNvPr>
          <p:cNvSpPr>
            <a:spLocks noGrp="1"/>
          </p:cNvSpPr>
          <p:nvPr>
            <p:ph type="title"/>
          </p:nvPr>
        </p:nvSpPr>
        <p:spPr>
          <a:xfrm>
            <a:off x="342900" y="219456"/>
            <a:ext cx="10287000" cy="470898"/>
          </a:xfrm>
        </p:spPr>
        <p:txBody>
          <a:bodyPr/>
          <a:lstStyle/>
          <a:p>
            <a:r>
              <a:rPr lang="en-US" dirty="0"/>
              <a:t>What If You Could ….</a:t>
            </a:r>
          </a:p>
        </p:txBody>
      </p:sp>
      <p:sp>
        <p:nvSpPr>
          <p:cNvPr id="4" name="Footer Placeholder 3">
            <a:extLst>
              <a:ext uri="{FF2B5EF4-FFF2-40B4-BE49-F238E27FC236}">
                <a16:creationId xmlns:a16="http://schemas.microsoft.com/office/drawing/2014/main" id="{1DC8D2C0-04E1-46CF-9662-28D12B149FD5}"/>
              </a:ext>
            </a:extLst>
          </p:cNvPr>
          <p:cNvSpPr>
            <a:spLocks noGrp="1"/>
          </p:cNvSpPr>
          <p:nvPr>
            <p:ph type="ftr" sz="quarter" idx="3"/>
          </p:nvPr>
        </p:nvSpPr>
        <p:spPr/>
        <p:txBody>
          <a:bodyPr/>
          <a:lstStyle/>
          <a:p>
            <a:r>
              <a:rPr lang="en-US"/>
              <a:t>Analog Devices Confidential Information. ©2021 Analog Devices, Inc. All rights reserved.</a:t>
            </a:r>
          </a:p>
        </p:txBody>
      </p:sp>
      <p:sp>
        <p:nvSpPr>
          <p:cNvPr id="5" name="Slide Number Placeholder 4">
            <a:extLst>
              <a:ext uri="{FF2B5EF4-FFF2-40B4-BE49-F238E27FC236}">
                <a16:creationId xmlns:a16="http://schemas.microsoft.com/office/drawing/2014/main" id="{A5693518-D50D-43E2-A2F4-D2CED227124D}"/>
              </a:ext>
            </a:extLst>
          </p:cNvPr>
          <p:cNvSpPr>
            <a:spLocks noGrp="1"/>
          </p:cNvSpPr>
          <p:nvPr>
            <p:ph type="sldNum" sz="quarter" idx="4"/>
          </p:nvPr>
        </p:nvSpPr>
        <p:spPr/>
        <p:txBody>
          <a:bodyPr/>
          <a:lstStyle/>
          <a:p>
            <a:pPr>
              <a:defRPr/>
            </a:pPr>
            <a:fld id="{A9CE67A1-BA7F-A74E-B5D7-615746DEEC2B}" type="slidenum">
              <a:rPr lang="en-US" smtClean="0"/>
              <a:pPr>
                <a:defRPr/>
              </a:pPr>
              <a:t>7</a:t>
            </a:fld>
            <a:endParaRPr lang="en-US" baseline="-11000"/>
          </a:p>
        </p:txBody>
      </p:sp>
      <p:sp>
        <p:nvSpPr>
          <p:cNvPr id="6" name="Date Placeholder 5">
            <a:extLst>
              <a:ext uri="{FF2B5EF4-FFF2-40B4-BE49-F238E27FC236}">
                <a16:creationId xmlns:a16="http://schemas.microsoft.com/office/drawing/2014/main" id="{F26F3624-9C18-41CD-99B8-90D45BE9B603}"/>
              </a:ext>
            </a:extLst>
          </p:cNvPr>
          <p:cNvSpPr>
            <a:spLocks noGrp="1"/>
          </p:cNvSpPr>
          <p:nvPr>
            <p:ph type="dt" sz="half" idx="2"/>
          </p:nvPr>
        </p:nvSpPr>
        <p:spPr/>
        <p:txBody>
          <a:bodyPr/>
          <a:lstStyle/>
          <a:p>
            <a:fld id="{5953179D-8625-524E-A034-639263ACD100}" type="datetime3">
              <a:rPr lang="en-US" smtClean="0"/>
              <a:pPr/>
              <a:t>3 October 2022</a:t>
            </a:fld>
            <a:endParaRPr lang="en-US"/>
          </a:p>
        </p:txBody>
      </p:sp>
      <p:sp>
        <p:nvSpPr>
          <p:cNvPr id="7" name="Rectangle 6">
            <a:extLst>
              <a:ext uri="{FF2B5EF4-FFF2-40B4-BE49-F238E27FC236}">
                <a16:creationId xmlns:a16="http://schemas.microsoft.com/office/drawing/2014/main" id="{4CA23B54-08A2-49AF-A72D-FFA7DAC46E57}"/>
              </a:ext>
            </a:extLst>
          </p:cNvPr>
          <p:cNvSpPr/>
          <p:nvPr/>
        </p:nvSpPr>
        <p:spPr>
          <a:xfrm>
            <a:off x="503174" y="1085708"/>
            <a:ext cx="6572571" cy="5878532"/>
          </a:xfrm>
          <a:prstGeom prst="rect">
            <a:avLst/>
          </a:prstGeom>
        </p:spPr>
        <p:txBody>
          <a:bodyPr wrap="square">
            <a:spAutoFit/>
          </a:bodyPr>
          <a:lstStyle/>
          <a:p>
            <a:endParaRPr lang="en-US" sz="2400" b="1" dirty="0">
              <a:latin typeface="Barlow" pitchFamily="2" charset="77"/>
            </a:endParaRPr>
          </a:p>
          <a:p>
            <a:pPr marL="285750" indent="-285750">
              <a:buFont typeface="Arial" panose="020B0604020202020204" pitchFamily="34" charset="0"/>
              <a:buChar char="•"/>
            </a:pPr>
            <a:r>
              <a:rPr lang="en-US" sz="2400" b="1" dirty="0">
                <a:latin typeface="Barlow" pitchFamily="2" charset="77"/>
              </a:rPr>
              <a:t>Anticipate Downtime</a:t>
            </a:r>
          </a:p>
          <a:p>
            <a:pPr marL="742950" lvl="1" indent="-285750">
              <a:buFont typeface="Arial" panose="020B0604020202020204" pitchFamily="34" charset="0"/>
              <a:buChar char="•"/>
            </a:pPr>
            <a:r>
              <a:rPr lang="en-US" sz="2000" dirty="0">
                <a:latin typeface="Barlow" pitchFamily="2" charset="77"/>
              </a:rPr>
              <a:t>Reduce unforeseen downtimes  &amp; avoid catastrophic failures</a:t>
            </a:r>
          </a:p>
          <a:p>
            <a:pPr marL="742950" lvl="1" indent="-285750">
              <a:buFont typeface="Arial" panose="020B0604020202020204" pitchFamily="34" charset="0"/>
              <a:buChar char="•"/>
            </a:pPr>
            <a:r>
              <a:rPr lang="en-US" sz="2000" dirty="0">
                <a:latin typeface="Barlow" pitchFamily="2" charset="77"/>
              </a:rPr>
              <a:t>Optimize motor efficiency</a:t>
            </a:r>
          </a:p>
          <a:p>
            <a:endParaRPr lang="en-US" sz="2000" dirty="0">
              <a:latin typeface="Barlow" pitchFamily="2" charset="77"/>
            </a:endParaRPr>
          </a:p>
          <a:p>
            <a:pPr marL="285750" indent="-285750">
              <a:buFont typeface="Arial" panose="020B0604020202020204" pitchFamily="34" charset="0"/>
              <a:buChar char="•"/>
            </a:pPr>
            <a:r>
              <a:rPr lang="en-US" sz="2400" b="1" dirty="0">
                <a:latin typeface="Barlow" pitchFamily="2" charset="77"/>
              </a:rPr>
              <a:t>Improve Maintenance Planning</a:t>
            </a:r>
          </a:p>
          <a:p>
            <a:pPr marL="742950" lvl="1" indent="-285750">
              <a:buFont typeface="Arial" panose="020B0604020202020204" pitchFamily="34" charset="0"/>
              <a:buChar char="•"/>
            </a:pPr>
            <a:r>
              <a:rPr lang="en-US" sz="2000" dirty="0">
                <a:latin typeface="Barlow" pitchFamily="2" charset="77"/>
              </a:rPr>
              <a:t>Better manage spare parts and stock</a:t>
            </a:r>
          </a:p>
          <a:p>
            <a:pPr marL="742950" lvl="1" indent="-285750">
              <a:buFont typeface="Arial" panose="020B0604020202020204" pitchFamily="34" charset="0"/>
              <a:buChar char="•"/>
            </a:pPr>
            <a:r>
              <a:rPr lang="en-US" sz="2000" dirty="0">
                <a:latin typeface="Barlow" pitchFamily="2" charset="77"/>
              </a:rPr>
              <a:t>Reduce route-based activities &amp; optimize maintenance resource allocation</a:t>
            </a:r>
          </a:p>
          <a:p>
            <a:pPr marL="285750" indent="-285750">
              <a:buFont typeface="Arial" panose="020B0604020202020204" pitchFamily="34" charset="0"/>
              <a:buChar char="•"/>
            </a:pPr>
            <a:endParaRPr lang="en-US" sz="2000" dirty="0">
              <a:latin typeface="Barlow" pitchFamily="2" charset="77"/>
            </a:endParaRPr>
          </a:p>
          <a:p>
            <a:pPr marL="285750" indent="-285750">
              <a:buFont typeface="Arial" panose="020B0604020202020204" pitchFamily="34" charset="0"/>
              <a:buChar char="•"/>
            </a:pPr>
            <a:r>
              <a:rPr lang="en-US" sz="2400" b="1" dirty="0">
                <a:latin typeface="Barlow" pitchFamily="2" charset="77"/>
              </a:rPr>
              <a:t>Reduce Overhauls</a:t>
            </a:r>
          </a:p>
          <a:p>
            <a:pPr marL="742950" lvl="1" indent="-285750">
              <a:buFont typeface="Arial" panose="020B0604020202020204" pitchFamily="34" charset="0"/>
              <a:buChar char="•"/>
            </a:pPr>
            <a:r>
              <a:rPr lang="en-US" sz="2000" dirty="0">
                <a:latin typeface="Barlow" pitchFamily="2" charset="77"/>
              </a:rPr>
              <a:t>Extend period between overhauls</a:t>
            </a:r>
          </a:p>
          <a:p>
            <a:pPr marL="742950" lvl="1" indent="-285750">
              <a:buFont typeface="Arial" panose="020B0604020202020204" pitchFamily="34" charset="0"/>
              <a:buChar char="•"/>
            </a:pPr>
            <a:r>
              <a:rPr lang="en-US" sz="2000" dirty="0">
                <a:latin typeface="Barlow" pitchFamily="2" charset="77"/>
              </a:rPr>
              <a:t>Increase the lifetime of your equipment</a:t>
            </a:r>
          </a:p>
          <a:p>
            <a:endParaRPr lang="en-US" sz="2000" dirty="0">
              <a:latin typeface="Barlow" pitchFamily="2" charset="77"/>
            </a:endParaRPr>
          </a:p>
          <a:p>
            <a:endParaRPr lang="en-US" sz="2000" dirty="0">
              <a:latin typeface="Barlow" pitchFamily="2" charset="77"/>
            </a:endParaRPr>
          </a:p>
          <a:p>
            <a:endParaRPr lang="en-US" sz="2000" dirty="0">
              <a:latin typeface="Barlow" pitchFamily="2" charset="77"/>
            </a:endParaRPr>
          </a:p>
          <a:p>
            <a:pPr marL="285750" indent="-285750">
              <a:buFont typeface="Arial" panose="020B0604020202020204" pitchFamily="34" charset="0"/>
              <a:buChar char="•"/>
            </a:pPr>
            <a:endParaRPr lang="en-US" sz="2000" dirty="0">
              <a:latin typeface="Barlow" pitchFamily="2" charset="77"/>
            </a:endParaRPr>
          </a:p>
        </p:txBody>
      </p:sp>
      <p:pic>
        <p:nvPicPr>
          <p:cNvPr id="11" name="Picture 10">
            <a:extLst>
              <a:ext uri="{FF2B5EF4-FFF2-40B4-BE49-F238E27FC236}">
                <a16:creationId xmlns:a16="http://schemas.microsoft.com/office/drawing/2014/main" id="{137C021A-658C-4882-8A33-27FE28CE9EFB}"/>
              </a:ext>
            </a:extLst>
          </p:cNvPr>
          <p:cNvPicPr>
            <a:picLocks noChangeAspect="1"/>
          </p:cNvPicPr>
          <p:nvPr/>
        </p:nvPicPr>
        <p:blipFill>
          <a:blip r:embed="rId3"/>
          <a:stretch>
            <a:fillRect/>
          </a:stretch>
        </p:blipFill>
        <p:spPr>
          <a:xfrm>
            <a:off x="7508477" y="1345699"/>
            <a:ext cx="3121423" cy="4608975"/>
          </a:xfrm>
          <a:prstGeom prst="rect">
            <a:avLst/>
          </a:prstGeom>
        </p:spPr>
      </p:pic>
      <p:sp>
        <p:nvSpPr>
          <p:cNvPr id="10" name="TextBox 9">
            <a:extLst>
              <a:ext uri="{FF2B5EF4-FFF2-40B4-BE49-F238E27FC236}">
                <a16:creationId xmlns:a16="http://schemas.microsoft.com/office/drawing/2014/main" id="{73871D8D-4568-4BC1-AE4B-56FE62AABFFB}"/>
              </a:ext>
            </a:extLst>
          </p:cNvPr>
          <p:cNvSpPr txBox="1"/>
          <p:nvPr/>
        </p:nvSpPr>
        <p:spPr>
          <a:xfrm>
            <a:off x="10813409" y="788402"/>
            <a:ext cx="1300294" cy="728444"/>
          </a:xfrm>
          <a:prstGeom prst="rect">
            <a:avLst/>
          </a:prstGeom>
          <a:solidFill>
            <a:srgbClr val="FFFF00"/>
          </a:solidFill>
        </p:spPr>
        <p:txBody>
          <a:bodyPr wrap="none" lIns="0" tIns="0" rIns="0" bIns="0" rtlCol="0">
            <a:noAutofit/>
          </a:bodyPr>
          <a:lstStyle/>
          <a:p>
            <a:pPr algn="ctr" defTabSz="457200">
              <a:spcBef>
                <a:spcPts val="1000"/>
              </a:spcBef>
              <a:buClr>
                <a:srgbClr val="1E4056"/>
              </a:buClr>
              <a:buSzPct val="75000"/>
            </a:pPr>
            <a:r>
              <a:rPr lang="en-US" sz="1400" dirty="0">
                <a:solidFill>
                  <a:srgbClr val="FF0000"/>
                </a:solidFill>
                <a:highlight>
                  <a:srgbClr val="FFFF00"/>
                </a:highlight>
              </a:rPr>
              <a:t>PARTNER LOGO</a:t>
            </a:r>
          </a:p>
          <a:p>
            <a:pPr algn="ctr" defTabSz="457200">
              <a:spcBef>
                <a:spcPts val="1000"/>
              </a:spcBef>
              <a:buClr>
                <a:srgbClr val="1E4056"/>
              </a:buClr>
              <a:buSzPct val="75000"/>
            </a:pPr>
            <a:r>
              <a:rPr lang="en-US" sz="1400" dirty="0">
                <a:solidFill>
                  <a:srgbClr val="FF0000"/>
                </a:solidFill>
                <a:highlight>
                  <a:srgbClr val="FFFF00"/>
                </a:highlight>
              </a:rPr>
              <a:t>HERE</a:t>
            </a:r>
          </a:p>
        </p:txBody>
      </p:sp>
    </p:spTree>
    <p:extLst>
      <p:ext uri="{BB962C8B-B14F-4D97-AF65-F5344CB8AC3E}">
        <p14:creationId xmlns:p14="http://schemas.microsoft.com/office/powerpoint/2010/main" val="694972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0D85679-E43D-457B-BA68-5139EB44EF0C}"/>
              </a:ext>
            </a:extLst>
          </p:cNvPr>
          <p:cNvSpPr>
            <a:spLocks noGrp="1"/>
          </p:cNvSpPr>
          <p:nvPr>
            <p:ph type="title"/>
          </p:nvPr>
        </p:nvSpPr>
        <p:spPr/>
        <p:txBody>
          <a:bodyPr/>
          <a:lstStyle/>
          <a:p>
            <a:r>
              <a:rPr lang="en-US" dirty="0"/>
              <a:t>Turnkey AI-Based Hardware and Software Solution</a:t>
            </a:r>
          </a:p>
        </p:txBody>
      </p:sp>
      <p:sp>
        <p:nvSpPr>
          <p:cNvPr id="4" name="Footer Placeholder 3">
            <a:extLst>
              <a:ext uri="{FF2B5EF4-FFF2-40B4-BE49-F238E27FC236}">
                <a16:creationId xmlns:a16="http://schemas.microsoft.com/office/drawing/2014/main" id="{5CB9F562-63D9-42CA-ADFD-650C690D2AF0}"/>
              </a:ext>
            </a:extLst>
          </p:cNvPr>
          <p:cNvSpPr>
            <a:spLocks noGrp="1"/>
          </p:cNvSpPr>
          <p:nvPr>
            <p:ph type="ftr" sz="quarter" idx="3"/>
          </p:nvPr>
        </p:nvSpPr>
        <p:spPr/>
        <p:txBody>
          <a:bodyPr/>
          <a:lstStyle/>
          <a:p>
            <a:r>
              <a:rPr lang="en-US"/>
              <a:t>Analog Devices Confidential Information. ©2021 Analog Devices, Inc. All rights reserved.</a:t>
            </a:r>
          </a:p>
        </p:txBody>
      </p:sp>
      <p:sp>
        <p:nvSpPr>
          <p:cNvPr id="5" name="Slide Number Placeholder 4">
            <a:extLst>
              <a:ext uri="{FF2B5EF4-FFF2-40B4-BE49-F238E27FC236}">
                <a16:creationId xmlns:a16="http://schemas.microsoft.com/office/drawing/2014/main" id="{FD8B4629-CF1F-4195-B210-74C888A976E4}"/>
              </a:ext>
            </a:extLst>
          </p:cNvPr>
          <p:cNvSpPr>
            <a:spLocks noGrp="1"/>
          </p:cNvSpPr>
          <p:nvPr>
            <p:ph type="sldNum" sz="quarter" idx="4"/>
          </p:nvPr>
        </p:nvSpPr>
        <p:spPr/>
        <p:txBody>
          <a:bodyPr/>
          <a:lstStyle/>
          <a:p>
            <a:pPr>
              <a:defRPr/>
            </a:pPr>
            <a:fld id="{A9CE67A1-BA7F-A74E-B5D7-615746DEEC2B}" type="slidenum">
              <a:rPr lang="en-US" smtClean="0"/>
              <a:pPr>
                <a:defRPr/>
              </a:pPr>
              <a:t>8</a:t>
            </a:fld>
            <a:endParaRPr lang="en-US" baseline="-11000"/>
          </a:p>
        </p:txBody>
      </p:sp>
      <p:sp>
        <p:nvSpPr>
          <p:cNvPr id="6" name="Date Placeholder 5">
            <a:extLst>
              <a:ext uri="{FF2B5EF4-FFF2-40B4-BE49-F238E27FC236}">
                <a16:creationId xmlns:a16="http://schemas.microsoft.com/office/drawing/2014/main" id="{98B4D0F8-7B22-4E36-94C1-22927C149B16}"/>
              </a:ext>
            </a:extLst>
          </p:cNvPr>
          <p:cNvSpPr>
            <a:spLocks noGrp="1"/>
          </p:cNvSpPr>
          <p:nvPr>
            <p:ph type="dt" sz="half" idx="2"/>
          </p:nvPr>
        </p:nvSpPr>
        <p:spPr/>
        <p:txBody>
          <a:bodyPr/>
          <a:lstStyle/>
          <a:p>
            <a:fld id="{5953179D-8625-524E-A034-639263ACD100}" type="datetime3">
              <a:rPr lang="en-US" smtClean="0"/>
              <a:pPr/>
              <a:t>3 October 2022</a:t>
            </a:fld>
            <a:endParaRPr lang="en-US"/>
          </a:p>
        </p:txBody>
      </p:sp>
      <p:sp>
        <p:nvSpPr>
          <p:cNvPr id="9" name="TextBox 8">
            <a:extLst>
              <a:ext uri="{FF2B5EF4-FFF2-40B4-BE49-F238E27FC236}">
                <a16:creationId xmlns:a16="http://schemas.microsoft.com/office/drawing/2014/main" id="{88EF5F15-1010-44B5-8AD4-A0CBC1B8674C}"/>
              </a:ext>
            </a:extLst>
          </p:cNvPr>
          <p:cNvSpPr txBox="1"/>
          <p:nvPr/>
        </p:nvSpPr>
        <p:spPr>
          <a:xfrm>
            <a:off x="1587062" y="4687614"/>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EEAC972B-5ACF-4D48-A47B-6A9A65263722}"/>
              </a:ext>
            </a:extLst>
          </p:cNvPr>
          <p:cNvGrpSpPr/>
          <p:nvPr/>
        </p:nvGrpSpPr>
        <p:grpSpPr>
          <a:xfrm>
            <a:off x="821863" y="2636129"/>
            <a:ext cx="4424517" cy="1010755"/>
            <a:chOff x="2438471" y="4336892"/>
            <a:chExt cx="6106750" cy="1010755"/>
          </a:xfrm>
        </p:grpSpPr>
        <p:cxnSp>
          <p:nvCxnSpPr>
            <p:cNvPr id="20" name="Straight Arrow Connector 19">
              <a:extLst>
                <a:ext uri="{FF2B5EF4-FFF2-40B4-BE49-F238E27FC236}">
                  <a16:creationId xmlns:a16="http://schemas.microsoft.com/office/drawing/2014/main" id="{1EC83D6D-8E16-4166-A277-3AF092891869}"/>
                </a:ext>
              </a:extLst>
            </p:cNvPr>
            <p:cNvCxnSpPr>
              <a:cxnSpLocks/>
            </p:cNvCxnSpPr>
            <p:nvPr/>
          </p:nvCxnSpPr>
          <p:spPr>
            <a:xfrm>
              <a:off x="5103524" y="4923650"/>
              <a:ext cx="3410701" cy="0"/>
            </a:xfrm>
            <a:prstGeom prst="straightConnector1">
              <a:avLst/>
            </a:prstGeom>
            <a:ln w="25400">
              <a:solidFill>
                <a:srgbClr val="00B050"/>
              </a:solidFill>
              <a:tailEnd type="triangle"/>
            </a:ln>
            <a:effectLst/>
          </p:spPr>
          <p:style>
            <a:lnRef idx="2">
              <a:schemeClr val="accent1"/>
            </a:lnRef>
            <a:fillRef idx="0">
              <a:schemeClr val="accent1"/>
            </a:fillRef>
            <a:effectRef idx="1">
              <a:schemeClr val="accent1"/>
            </a:effectRef>
            <a:fontRef idx="minor">
              <a:schemeClr val="tx1"/>
            </a:fontRef>
          </p:style>
        </p:cxnSp>
        <p:pic>
          <p:nvPicPr>
            <p:cNvPr id="22" name="Graphic 21" descr="Lock">
              <a:extLst>
                <a:ext uri="{FF2B5EF4-FFF2-40B4-BE49-F238E27FC236}">
                  <a16:creationId xmlns:a16="http://schemas.microsoft.com/office/drawing/2014/main" id="{4B312529-D6ED-4B78-8819-7BBFB95AFE9C}"/>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902595" y="4960590"/>
              <a:ext cx="387057" cy="387057"/>
            </a:xfrm>
            <a:prstGeom prst="rect">
              <a:avLst/>
            </a:prstGeom>
          </p:spPr>
        </p:pic>
        <p:sp>
          <p:nvSpPr>
            <p:cNvPr id="23" name="Rectangle 22">
              <a:extLst>
                <a:ext uri="{FF2B5EF4-FFF2-40B4-BE49-F238E27FC236}">
                  <a16:creationId xmlns:a16="http://schemas.microsoft.com/office/drawing/2014/main" id="{D81ECC15-4174-4B14-B09F-F996C84DF175}"/>
                </a:ext>
              </a:extLst>
            </p:cNvPr>
            <p:cNvSpPr/>
            <p:nvPr/>
          </p:nvSpPr>
          <p:spPr>
            <a:xfrm>
              <a:off x="2438471" y="4336892"/>
              <a:ext cx="6106750" cy="553998"/>
            </a:xfrm>
            <a:prstGeom prst="rect">
              <a:avLst/>
            </a:prstGeom>
            <a:noFill/>
          </p:spPr>
          <p:txBody>
            <a:bodyPr wrap="square" l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gradFill flip="none" rotWithShape="1">
                    <a:gsLst>
                      <a:gs pos="22000">
                        <a:srgbClr val="00AE65"/>
                      </a:gs>
                      <a:gs pos="100000">
                        <a:srgbClr val="F5F3F4"/>
                      </a:gs>
                    </a:gsLst>
                    <a:lin ang="10800000" scaled="1"/>
                    <a:tileRect/>
                  </a:gradFill>
                  <a:effectLst/>
                  <a:uLnTx/>
                  <a:uFillTx/>
                  <a:latin typeface="Arial"/>
                  <a:ea typeface="+mn-ea"/>
                  <a:cs typeface="+mn-cs"/>
                </a:rPr>
                <a:t>011000010110111001100001011011000110111101100111001000000110010001100101011101100110100101100011011001010111001100100000011100110110010101100011011100110010</a:t>
              </a:r>
            </a:p>
          </p:txBody>
        </p:sp>
      </p:grpSp>
      <p:grpSp>
        <p:nvGrpSpPr>
          <p:cNvPr id="16" name="Group 15">
            <a:extLst>
              <a:ext uri="{FF2B5EF4-FFF2-40B4-BE49-F238E27FC236}">
                <a16:creationId xmlns:a16="http://schemas.microsoft.com/office/drawing/2014/main" id="{E5A613E8-2197-48EE-B54C-A427A1982E04}"/>
              </a:ext>
            </a:extLst>
          </p:cNvPr>
          <p:cNvGrpSpPr/>
          <p:nvPr/>
        </p:nvGrpSpPr>
        <p:grpSpPr>
          <a:xfrm>
            <a:off x="5003966" y="1630052"/>
            <a:ext cx="2131423" cy="2131423"/>
            <a:chOff x="8582223" y="3224470"/>
            <a:chExt cx="2131423" cy="2131423"/>
          </a:xfrm>
        </p:grpSpPr>
        <p:pic>
          <p:nvPicPr>
            <p:cNvPr id="18" name="Graphic 17" descr="Cloud">
              <a:extLst>
                <a:ext uri="{FF2B5EF4-FFF2-40B4-BE49-F238E27FC236}">
                  <a16:creationId xmlns:a16="http://schemas.microsoft.com/office/drawing/2014/main" id="{A28EEEA6-16C7-4EAC-9DC7-A31D065800D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582223" y="3224470"/>
              <a:ext cx="2131423" cy="2131423"/>
            </a:xfrm>
            <a:prstGeom prst="rect">
              <a:avLst/>
            </a:prstGeom>
            <a:effectLst>
              <a:outerShdw blurRad="406400" sx="110000" sy="110000" algn="ctr" rotWithShape="0">
                <a:srgbClr val="009F59">
                  <a:alpha val="45000"/>
                </a:srgbClr>
              </a:outerShdw>
            </a:effectLst>
          </p:spPr>
        </p:pic>
        <p:pic>
          <p:nvPicPr>
            <p:cNvPr id="19" name="Graphic 18" descr="Gears">
              <a:extLst>
                <a:ext uri="{FF2B5EF4-FFF2-40B4-BE49-F238E27FC236}">
                  <a16:creationId xmlns:a16="http://schemas.microsoft.com/office/drawing/2014/main" id="{3B4CB216-2A7C-4C41-B949-B27D6E7BCFF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016028" y="4019553"/>
              <a:ext cx="674531" cy="674531"/>
            </a:xfrm>
            <a:prstGeom prst="rect">
              <a:avLst/>
            </a:prstGeom>
          </p:spPr>
        </p:pic>
      </p:grpSp>
      <p:sp>
        <p:nvSpPr>
          <p:cNvPr id="17" name="Rectangle 16">
            <a:extLst>
              <a:ext uri="{FF2B5EF4-FFF2-40B4-BE49-F238E27FC236}">
                <a16:creationId xmlns:a16="http://schemas.microsoft.com/office/drawing/2014/main" id="{6A2AA774-D18D-4F28-9982-DF1AFBAAFA2A}"/>
              </a:ext>
            </a:extLst>
          </p:cNvPr>
          <p:cNvSpPr/>
          <p:nvPr/>
        </p:nvSpPr>
        <p:spPr>
          <a:xfrm>
            <a:off x="4442013" y="4556924"/>
            <a:ext cx="2926080" cy="1061829"/>
          </a:xfrm>
          <a:prstGeom prst="rect">
            <a:avLst/>
          </a:prstGeom>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600" b="1" i="0" u="none" strike="noStrike" kern="1200" cap="none" spc="0" normalizeH="0" baseline="0" noProof="0">
                <a:ln>
                  <a:noFill/>
                </a:ln>
                <a:solidFill>
                  <a:srgbClr val="010012"/>
                </a:solidFill>
                <a:effectLst/>
                <a:uLnTx/>
                <a:uFillTx/>
                <a:latin typeface="Barlow SemiBold" pitchFamily="2" charset="77"/>
                <a:ea typeface="Inter Semi Bold" panose="020B0502030000000004" pitchFamily="34" charset="0"/>
                <a:cs typeface="Inter Semi Bold" panose="020B0502030000000004" pitchFamily="34" charset="0"/>
              </a:rPr>
              <a:t>Machine Learning</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Barlow" pitchFamily="2" charset="77"/>
                <a:ea typeface="+mn-ea"/>
                <a:cs typeface="+mn-cs"/>
              </a:rPr>
              <a:t>Securely sends data to the cloud to diagnose critical electrical and mechanical motor faults</a:t>
            </a:r>
          </a:p>
        </p:txBody>
      </p:sp>
      <p:pic>
        <p:nvPicPr>
          <p:cNvPr id="14" name="Picture 13">
            <a:extLst>
              <a:ext uri="{FF2B5EF4-FFF2-40B4-BE49-F238E27FC236}">
                <a16:creationId xmlns:a16="http://schemas.microsoft.com/office/drawing/2014/main" id="{E8CAA138-157C-4251-8597-D7346D8102E1}"/>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6069677" y="2553649"/>
            <a:ext cx="629630" cy="475398"/>
          </a:xfrm>
          <a:prstGeom prst="roundRect">
            <a:avLst>
              <a:gd name="adj" fmla="val 9431"/>
            </a:avLst>
          </a:prstGeom>
        </p:spPr>
      </p:pic>
      <p:sp>
        <p:nvSpPr>
          <p:cNvPr id="24" name="Rectangle 23">
            <a:extLst>
              <a:ext uri="{FF2B5EF4-FFF2-40B4-BE49-F238E27FC236}">
                <a16:creationId xmlns:a16="http://schemas.microsoft.com/office/drawing/2014/main" id="{CAAF79CB-B72C-450E-917B-8258F7EFF407}"/>
              </a:ext>
            </a:extLst>
          </p:cNvPr>
          <p:cNvSpPr/>
          <p:nvPr/>
        </p:nvSpPr>
        <p:spPr>
          <a:xfrm>
            <a:off x="453588" y="743930"/>
            <a:ext cx="11090275" cy="307777"/>
          </a:xfrm>
          <a:prstGeom prst="rect">
            <a:avLst/>
          </a:prstGeom>
        </p:spPr>
        <p:txBody>
          <a:bodyPr wrap="square" lIns="91440" tIns="45720" rIns="91440" bIns="45720" anchor="t">
            <a:spAutoFit/>
          </a:bodyPr>
          <a:lstStyle/>
          <a:p>
            <a:pPr marL="4763"/>
            <a:r>
              <a:rPr lang="en-US" sz="1400">
                <a:solidFill>
                  <a:schemeClr val="accent1"/>
                </a:solidFill>
                <a:latin typeface="Barlow Medium" pitchFamily="2" charset="77"/>
                <a:ea typeface="Inter Semi Bold" panose="020B0502030000000004" pitchFamily="34" charset="0"/>
                <a:cs typeface="Inter Semi Bold" panose="020B0502030000000004" pitchFamily="34" charset="0"/>
              </a:rPr>
              <a:t>Solution: turnkey AI-based Hardware and Software solution </a:t>
            </a:r>
            <a:endParaRPr lang="pl-PL" sz="1400">
              <a:solidFill>
                <a:schemeClr val="accent1"/>
              </a:solidFill>
              <a:latin typeface="Barlow Medium" pitchFamily="2" charset="77"/>
              <a:ea typeface="Inter Medium" panose="020B0502030000000004" pitchFamily="34" charset="0"/>
              <a:cs typeface="Inter Medium" panose="020B0502030000000004" pitchFamily="34" charset="0"/>
            </a:endParaRPr>
          </a:p>
        </p:txBody>
      </p:sp>
      <p:cxnSp>
        <p:nvCxnSpPr>
          <p:cNvPr id="28" name="Straight Arrow Connector 27">
            <a:extLst>
              <a:ext uri="{FF2B5EF4-FFF2-40B4-BE49-F238E27FC236}">
                <a16:creationId xmlns:a16="http://schemas.microsoft.com/office/drawing/2014/main" id="{F4185B9C-B0B2-4A51-8814-62963D1B7BF9}"/>
              </a:ext>
            </a:extLst>
          </p:cNvPr>
          <p:cNvCxnSpPr>
            <a:cxnSpLocks/>
          </p:cNvCxnSpPr>
          <p:nvPr/>
        </p:nvCxnSpPr>
        <p:spPr>
          <a:xfrm>
            <a:off x="7013594" y="3191545"/>
            <a:ext cx="994704" cy="0"/>
          </a:xfrm>
          <a:prstGeom prst="straightConnector1">
            <a:avLst/>
          </a:prstGeom>
          <a:ln w="25400">
            <a:solidFill>
              <a:srgbClr val="00B050"/>
            </a:solidFill>
            <a:tailEnd type="triangle"/>
          </a:ln>
          <a:effectLst/>
        </p:spPr>
        <p:style>
          <a:lnRef idx="2">
            <a:schemeClr val="accent1"/>
          </a:lnRef>
          <a:fillRef idx="0">
            <a:schemeClr val="accent1"/>
          </a:fillRef>
          <a:effectRef idx="1">
            <a:schemeClr val="accent1"/>
          </a:effectRef>
          <a:fontRef idx="minor">
            <a:schemeClr val="tx1"/>
          </a:fontRef>
        </p:style>
      </p:cxnSp>
      <p:sp>
        <p:nvSpPr>
          <p:cNvPr id="29" name="Content Placeholder 2">
            <a:extLst>
              <a:ext uri="{FF2B5EF4-FFF2-40B4-BE49-F238E27FC236}">
                <a16:creationId xmlns:a16="http://schemas.microsoft.com/office/drawing/2014/main" id="{E4659808-5576-47BC-8F57-9733E2349299}"/>
              </a:ext>
            </a:extLst>
          </p:cNvPr>
          <p:cNvSpPr txBox="1">
            <a:spLocks/>
          </p:cNvSpPr>
          <p:nvPr/>
        </p:nvSpPr>
        <p:spPr>
          <a:xfrm>
            <a:off x="8095939" y="4495800"/>
            <a:ext cx="2926080" cy="1054590"/>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010012"/>
                </a:solidFill>
                <a:effectLst/>
                <a:uLnTx/>
                <a:uFillTx/>
                <a:latin typeface="Barlow SemiBold" pitchFamily="2" charset="77"/>
                <a:ea typeface="Inter Semi Bold" panose="020B0502030000000004" pitchFamily="34" charset="0"/>
                <a:cs typeface="Inter Semi Bold" panose="020B0502030000000004" pitchFamily="34" charset="0"/>
              </a:rPr>
              <a:t>Advanced Diagnostics</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prstClr val="black"/>
                </a:solidFill>
                <a:effectLst/>
                <a:uLnTx/>
                <a:uFillTx/>
                <a:latin typeface="Barlow" pitchFamily="2" charset="77"/>
                <a:ea typeface="+mn-ea"/>
                <a:cs typeface="+mn-cs"/>
              </a:rPr>
              <a:t>Notifications, diagnostic updates and recommendations provided through web and mobile applications</a:t>
            </a:r>
          </a:p>
        </p:txBody>
      </p:sp>
      <p:pic>
        <p:nvPicPr>
          <p:cNvPr id="30" name="Picture 29">
            <a:extLst>
              <a:ext uri="{FF2B5EF4-FFF2-40B4-BE49-F238E27FC236}">
                <a16:creationId xmlns:a16="http://schemas.microsoft.com/office/drawing/2014/main" id="{2B2633F2-BE09-43CA-8A2B-FFC0E42A89A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19967901">
            <a:off x="7763151" y="1772647"/>
            <a:ext cx="717558" cy="1428218"/>
          </a:xfrm>
          <a:prstGeom prst="rect">
            <a:avLst/>
          </a:prstGeom>
        </p:spPr>
      </p:pic>
      <p:pic>
        <p:nvPicPr>
          <p:cNvPr id="31" name="Picture 30">
            <a:extLst>
              <a:ext uri="{FF2B5EF4-FFF2-40B4-BE49-F238E27FC236}">
                <a16:creationId xmlns:a16="http://schemas.microsoft.com/office/drawing/2014/main" id="{52780BA2-A397-4857-9A76-DA4B0A53CCBF}"/>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041116" y="2114335"/>
            <a:ext cx="2950207" cy="1690899"/>
          </a:xfrm>
          <a:prstGeom prst="rect">
            <a:avLst/>
          </a:prstGeom>
        </p:spPr>
      </p:pic>
      <p:grpSp>
        <p:nvGrpSpPr>
          <p:cNvPr id="33" name="Group 32">
            <a:extLst>
              <a:ext uri="{FF2B5EF4-FFF2-40B4-BE49-F238E27FC236}">
                <a16:creationId xmlns:a16="http://schemas.microsoft.com/office/drawing/2014/main" id="{1F648EBD-58CB-4CA4-895D-618F0703DF52}"/>
              </a:ext>
            </a:extLst>
          </p:cNvPr>
          <p:cNvGrpSpPr/>
          <p:nvPr/>
        </p:nvGrpSpPr>
        <p:grpSpPr>
          <a:xfrm>
            <a:off x="821863" y="1462248"/>
            <a:ext cx="2926080" cy="4433212"/>
            <a:chOff x="821863" y="1610532"/>
            <a:chExt cx="2926080" cy="4433212"/>
          </a:xfrm>
        </p:grpSpPr>
        <p:pic>
          <p:nvPicPr>
            <p:cNvPr id="41" name="Picture 40" descr="A picture containing device, tool, engine, miller&#10;&#10;Description automatically generated">
              <a:extLst>
                <a:ext uri="{FF2B5EF4-FFF2-40B4-BE49-F238E27FC236}">
                  <a16:creationId xmlns:a16="http://schemas.microsoft.com/office/drawing/2014/main" id="{51237A19-F6B8-4568-9F31-7E1995FA40D8}"/>
                </a:ext>
              </a:extLst>
            </p:cNvPr>
            <p:cNvPicPr>
              <a:picLocks noChangeAspect="1"/>
            </p:cNvPicPr>
            <p:nvPr/>
          </p:nvPicPr>
          <p:blipFill rotWithShape="1">
            <a:blip r:embed="rId12"/>
            <a:srcRect r="23594" b="2763"/>
            <a:stretch/>
          </p:blipFill>
          <p:spPr>
            <a:xfrm>
              <a:off x="825837" y="1610532"/>
              <a:ext cx="2900624" cy="2768593"/>
            </a:xfrm>
            <a:prstGeom prst="rect">
              <a:avLst/>
            </a:prstGeom>
            <a:effectLst>
              <a:outerShdw blurRad="330200" dist="38100" dir="5400000" sx="103000" sy="103000" algn="tl" rotWithShape="0">
                <a:prstClr val="black">
                  <a:alpha val="12000"/>
                </a:prstClr>
              </a:outerShdw>
            </a:effectLst>
          </p:spPr>
        </p:pic>
        <p:sp>
          <p:nvSpPr>
            <p:cNvPr id="38" name="Rectangle 37">
              <a:extLst>
                <a:ext uri="{FF2B5EF4-FFF2-40B4-BE49-F238E27FC236}">
                  <a16:creationId xmlns:a16="http://schemas.microsoft.com/office/drawing/2014/main" id="{EDDCEC6C-6E22-406D-B1E2-E45354F5B054}"/>
                </a:ext>
              </a:extLst>
            </p:cNvPr>
            <p:cNvSpPr/>
            <p:nvPr/>
          </p:nvSpPr>
          <p:spPr>
            <a:xfrm>
              <a:off x="821863" y="4537404"/>
              <a:ext cx="2926080" cy="846386"/>
            </a:xfrm>
            <a:prstGeom prst="rect">
              <a:avLst/>
            </a:prstGeom>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600" b="1" i="0" u="none" strike="noStrike" kern="1200" cap="none" spc="0" normalizeH="0" baseline="0" noProof="0">
                  <a:ln>
                    <a:noFill/>
                  </a:ln>
                  <a:solidFill>
                    <a:srgbClr val="010012"/>
                  </a:solidFill>
                  <a:effectLst/>
                  <a:uLnTx/>
                  <a:uFillTx/>
                  <a:latin typeface="Barlow SemiBold" pitchFamily="2" charset="77"/>
                  <a:ea typeface="Inter Semi Bold" panose="020B0502030000000004" pitchFamily="34" charset="0"/>
                  <a:cs typeface="Inter Semi Bold" panose="020B0502030000000004" pitchFamily="34" charset="0"/>
                </a:rPr>
                <a:t>Sensing Technologies</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Barlow" pitchFamily="2" charset="77"/>
                  <a:ea typeface="Inter Light BETA" panose="02000403000000020004" pitchFamily="2" charset="0"/>
                  <a:cs typeface="Inter Light BETA" panose="02000403000000020004" pitchFamily="2" charset="0"/>
                </a:rPr>
                <a:t>High performance sensors deliver higher quality data for analysis</a:t>
              </a:r>
            </a:p>
          </p:txBody>
        </p:sp>
        <p:pic>
          <p:nvPicPr>
            <p:cNvPr id="39" name="Picture 38">
              <a:extLst>
                <a:ext uri="{FF2B5EF4-FFF2-40B4-BE49-F238E27FC236}">
                  <a16:creationId xmlns:a16="http://schemas.microsoft.com/office/drawing/2014/main" id="{97480652-6FAD-4B69-A545-BCA52A1C923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21864" y="5451804"/>
              <a:ext cx="598884" cy="591940"/>
            </a:xfrm>
            <a:prstGeom prst="ellipse">
              <a:avLst/>
            </a:prstGeom>
          </p:spPr>
        </p:pic>
        <p:pic>
          <p:nvPicPr>
            <p:cNvPr id="40" name="Picture 39" descr="Icon&#10;&#10;Description automatically generated with medium confidence">
              <a:extLst>
                <a:ext uri="{FF2B5EF4-FFF2-40B4-BE49-F238E27FC236}">
                  <a16:creationId xmlns:a16="http://schemas.microsoft.com/office/drawing/2014/main" id="{55DB94D0-7E07-4AC5-A52F-3CCB3805CE9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451450" y="5451804"/>
              <a:ext cx="598884" cy="591940"/>
            </a:xfrm>
            <a:prstGeom prst="ellipse">
              <a:avLst/>
            </a:prstGeom>
          </p:spPr>
        </p:pic>
      </p:grpSp>
      <p:grpSp>
        <p:nvGrpSpPr>
          <p:cNvPr id="34" name="Group 33">
            <a:extLst>
              <a:ext uri="{FF2B5EF4-FFF2-40B4-BE49-F238E27FC236}">
                <a16:creationId xmlns:a16="http://schemas.microsoft.com/office/drawing/2014/main" id="{9B77C28A-E868-4AE8-9079-520BBC3C5693}"/>
              </a:ext>
            </a:extLst>
          </p:cNvPr>
          <p:cNvGrpSpPr/>
          <p:nvPr/>
        </p:nvGrpSpPr>
        <p:grpSpPr>
          <a:xfrm>
            <a:off x="2075914" y="5304467"/>
            <a:ext cx="598885" cy="591940"/>
            <a:chOff x="2075914" y="5304467"/>
            <a:chExt cx="598885" cy="591940"/>
          </a:xfrm>
        </p:grpSpPr>
        <p:sp>
          <p:nvSpPr>
            <p:cNvPr id="35" name="Oval 34">
              <a:extLst>
                <a:ext uri="{FF2B5EF4-FFF2-40B4-BE49-F238E27FC236}">
                  <a16:creationId xmlns:a16="http://schemas.microsoft.com/office/drawing/2014/main" id="{25755401-13B2-4AF5-9C29-B5F55D19310D}"/>
                </a:ext>
              </a:extLst>
            </p:cNvPr>
            <p:cNvSpPr/>
            <p:nvPr/>
          </p:nvSpPr>
          <p:spPr>
            <a:xfrm>
              <a:off x="2075914" y="5304467"/>
              <a:ext cx="598885" cy="5919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2" descr="Magnetic Field Icon 3946078">
              <a:extLst>
                <a:ext uri="{FF2B5EF4-FFF2-40B4-BE49-F238E27FC236}">
                  <a16:creationId xmlns:a16="http://schemas.microsoft.com/office/drawing/2014/main" id="{9425A9FC-6C04-4894-AC0F-EFC845EA200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183535" y="5404870"/>
              <a:ext cx="383641" cy="383641"/>
            </a:xfrm>
            <a:prstGeom prst="rect">
              <a:avLst/>
            </a:prstGeom>
            <a:noFill/>
            <a:extLst>
              <a:ext uri="{909E8E84-426E-40DD-AFC4-6F175D3DCCD1}">
                <a14:hiddenFill xmlns:a14="http://schemas.microsoft.com/office/drawing/2010/main">
                  <a:solidFill>
                    <a:srgbClr val="FFFFFF"/>
                  </a:solidFill>
                </a14:hiddenFill>
              </a:ext>
            </a:extLst>
          </p:spPr>
        </p:pic>
      </p:grpSp>
      <p:sp>
        <p:nvSpPr>
          <p:cNvPr id="37" name="TextBox 36">
            <a:extLst>
              <a:ext uri="{FF2B5EF4-FFF2-40B4-BE49-F238E27FC236}">
                <a16:creationId xmlns:a16="http://schemas.microsoft.com/office/drawing/2014/main" id="{CD046CE0-12E3-4656-ABD3-A634CD174737}"/>
              </a:ext>
            </a:extLst>
          </p:cNvPr>
          <p:cNvSpPr txBox="1"/>
          <p:nvPr/>
        </p:nvSpPr>
        <p:spPr>
          <a:xfrm>
            <a:off x="10813409" y="788402"/>
            <a:ext cx="1300294" cy="728444"/>
          </a:xfrm>
          <a:prstGeom prst="rect">
            <a:avLst/>
          </a:prstGeom>
          <a:solidFill>
            <a:srgbClr val="FFFF00"/>
          </a:solidFill>
        </p:spPr>
        <p:txBody>
          <a:bodyPr wrap="none" lIns="0" tIns="0" rIns="0" bIns="0" rtlCol="0">
            <a:noAutofit/>
          </a:bodyPr>
          <a:lstStyle/>
          <a:p>
            <a:pPr algn="ctr" defTabSz="457200">
              <a:spcBef>
                <a:spcPts val="1000"/>
              </a:spcBef>
              <a:buClr>
                <a:srgbClr val="1E4056"/>
              </a:buClr>
              <a:buSzPct val="75000"/>
            </a:pPr>
            <a:r>
              <a:rPr lang="en-US" sz="1400" dirty="0">
                <a:solidFill>
                  <a:srgbClr val="FF0000"/>
                </a:solidFill>
                <a:highlight>
                  <a:srgbClr val="FFFF00"/>
                </a:highlight>
              </a:rPr>
              <a:t>PARTNER LOGO</a:t>
            </a:r>
          </a:p>
          <a:p>
            <a:pPr algn="ctr" defTabSz="457200">
              <a:spcBef>
                <a:spcPts val="1000"/>
              </a:spcBef>
              <a:buClr>
                <a:srgbClr val="1E4056"/>
              </a:buClr>
              <a:buSzPct val="75000"/>
            </a:pPr>
            <a:r>
              <a:rPr lang="en-US" sz="1400" dirty="0">
                <a:solidFill>
                  <a:srgbClr val="FF0000"/>
                </a:solidFill>
                <a:highlight>
                  <a:srgbClr val="FFFF00"/>
                </a:highlight>
              </a:rPr>
              <a:t>HERE</a:t>
            </a:r>
          </a:p>
        </p:txBody>
      </p:sp>
    </p:spTree>
    <p:extLst>
      <p:ext uri="{BB962C8B-B14F-4D97-AF65-F5344CB8AC3E}">
        <p14:creationId xmlns:p14="http://schemas.microsoft.com/office/powerpoint/2010/main" val="35382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E3ED19D-4AF3-4292-AE0D-1BEA807B5D2D}"/>
              </a:ext>
            </a:extLst>
          </p:cNvPr>
          <p:cNvSpPr>
            <a:spLocks noGrp="1"/>
          </p:cNvSpPr>
          <p:nvPr>
            <p:ph type="title"/>
          </p:nvPr>
        </p:nvSpPr>
        <p:spPr/>
        <p:txBody>
          <a:bodyPr/>
          <a:lstStyle/>
          <a:p>
            <a:r>
              <a:rPr lang="en-US" dirty="0"/>
              <a:t>Key Advantages</a:t>
            </a:r>
          </a:p>
        </p:txBody>
      </p:sp>
      <p:sp>
        <p:nvSpPr>
          <p:cNvPr id="4" name="Footer Placeholder 3">
            <a:extLst>
              <a:ext uri="{FF2B5EF4-FFF2-40B4-BE49-F238E27FC236}">
                <a16:creationId xmlns:a16="http://schemas.microsoft.com/office/drawing/2014/main" id="{11A54678-61ED-45A4-9072-231A5EA478A5}"/>
              </a:ext>
            </a:extLst>
          </p:cNvPr>
          <p:cNvSpPr>
            <a:spLocks noGrp="1"/>
          </p:cNvSpPr>
          <p:nvPr>
            <p:ph type="ftr" sz="quarter" idx="3"/>
          </p:nvPr>
        </p:nvSpPr>
        <p:spPr/>
        <p:txBody>
          <a:bodyPr/>
          <a:lstStyle/>
          <a:p>
            <a:r>
              <a:rPr lang="en-US"/>
              <a:t>Analog Devices Confidential Information. ©2021 Analog Devices, Inc. All rights reserved.</a:t>
            </a:r>
          </a:p>
        </p:txBody>
      </p:sp>
      <p:sp>
        <p:nvSpPr>
          <p:cNvPr id="5" name="Slide Number Placeholder 4">
            <a:extLst>
              <a:ext uri="{FF2B5EF4-FFF2-40B4-BE49-F238E27FC236}">
                <a16:creationId xmlns:a16="http://schemas.microsoft.com/office/drawing/2014/main" id="{8316D124-AC04-4FA4-BDF0-6CFAB5E72697}"/>
              </a:ext>
            </a:extLst>
          </p:cNvPr>
          <p:cNvSpPr>
            <a:spLocks noGrp="1"/>
          </p:cNvSpPr>
          <p:nvPr>
            <p:ph type="sldNum" sz="quarter" idx="4"/>
          </p:nvPr>
        </p:nvSpPr>
        <p:spPr/>
        <p:txBody>
          <a:bodyPr/>
          <a:lstStyle/>
          <a:p>
            <a:pPr>
              <a:defRPr/>
            </a:pPr>
            <a:fld id="{A9CE67A1-BA7F-A74E-B5D7-615746DEEC2B}" type="slidenum">
              <a:rPr lang="en-US" smtClean="0"/>
              <a:pPr>
                <a:defRPr/>
              </a:pPr>
              <a:t>9</a:t>
            </a:fld>
            <a:endParaRPr lang="en-US" baseline="-11000"/>
          </a:p>
        </p:txBody>
      </p:sp>
      <p:sp>
        <p:nvSpPr>
          <p:cNvPr id="6" name="Date Placeholder 5">
            <a:extLst>
              <a:ext uri="{FF2B5EF4-FFF2-40B4-BE49-F238E27FC236}">
                <a16:creationId xmlns:a16="http://schemas.microsoft.com/office/drawing/2014/main" id="{C30A8CC5-0FE6-4C07-9673-782B34683675}"/>
              </a:ext>
            </a:extLst>
          </p:cNvPr>
          <p:cNvSpPr>
            <a:spLocks noGrp="1"/>
          </p:cNvSpPr>
          <p:nvPr>
            <p:ph type="dt" sz="half" idx="2"/>
          </p:nvPr>
        </p:nvSpPr>
        <p:spPr/>
        <p:txBody>
          <a:bodyPr/>
          <a:lstStyle/>
          <a:p>
            <a:fld id="{5953179D-8625-524E-A034-639263ACD100}" type="datetime3">
              <a:rPr lang="en-US" smtClean="0"/>
              <a:pPr/>
              <a:t>3 October 2022</a:t>
            </a:fld>
            <a:endParaRPr lang="en-US"/>
          </a:p>
        </p:txBody>
      </p:sp>
      <p:sp>
        <p:nvSpPr>
          <p:cNvPr id="7" name="Rounded Rectangle 1">
            <a:extLst>
              <a:ext uri="{FF2B5EF4-FFF2-40B4-BE49-F238E27FC236}">
                <a16:creationId xmlns:a16="http://schemas.microsoft.com/office/drawing/2014/main" id="{2D6EFA56-5525-43DA-B43F-7DF81B00567E}"/>
              </a:ext>
            </a:extLst>
          </p:cNvPr>
          <p:cNvSpPr/>
          <p:nvPr/>
        </p:nvSpPr>
        <p:spPr>
          <a:xfrm>
            <a:off x="4460205" y="1215957"/>
            <a:ext cx="3340089" cy="4911711"/>
          </a:xfrm>
          <a:prstGeom prst="roundRect">
            <a:avLst>
              <a:gd name="adj" fmla="val 3084"/>
            </a:avLst>
          </a:prstGeom>
          <a:solidFill>
            <a:schemeClr val="bg1"/>
          </a:solidFill>
          <a:ln>
            <a:noFill/>
          </a:ln>
          <a:effectLst>
            <a:outerShdw blurRad="330200" dist="38100" dir="5400000" sx="103000" sy="103000" algn="t" rotWithShape="0">
              <a:srgbClr val="09122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E9D33521-3A89-42CD-A6DE-8B339CBE4E6B}"/>
              </a:ext>
            </a:extLst>
          </p:cNvPr>
          <p:cNvPicPr>
            <a:picLocks noChangeAspect="1"/>
          </p:cNvPicPr>
          <p:nvPr/>
        </p:nvPicPr>
        <p:blipFill rotWithShape="1">
          <a:blip r:embed="rId3"/>
          <a:srcRect t="10288" b="8594"/>
          <a:stretch/>
        </p:blipFill>
        <p:spPr>
          <a:xfrm>
            <a:off x="4584297" y="2403546"/>
            <a:ext cx="1511703" cy="1541011"/>
          </a:xfrm>
          <a:prstGeom prst="rect">
            <a:avLst/>
          </a:prstGeom>
        </p:spPr>
      </p:pic>
      <p:sp>
        <p:nvSpPr>
          <p:cNvPr id="11" name="Rectangle 10">
            <a:extLst>
              <a:ext uri="{FF2B5EF4-FFF2-40B4-BE49-F238E27FC236}">
                <a16:creationId xmlns:a16="http://schemas.microsoft.com/office/drawing/2014/main" id="{7D52E350-3950-4A0A-9C2F-57FB61924A9B}"/>
              </a:ext>
            </a:extLst>
          </p:cNvPr>
          <p:cNvSpPr/>
          <p:nvPr/>
        </p:nvSpPr>
        <p:spPr>
          <a:xfrm>
            <a:off x="4829457" y="1377704"/>
            <a:ext cx="2969180" cy="846386"/>
          </a:xfrm>
          <a:prstGeom prst="rect">
            <a:avLst/>
          </a:prstGeom>
        </p:spPr>
        <p:txBody>
          <a:bodyPr wrap="square">
            <a:spAutoFit/>
          </a:bodyPr>
          <a:lstStyle/>
          <a:p>
            <a:pPr>
              <a:spcBef>
                <a:spcPts val="600"/>
              </a:spcBef>
            </a:pPr>
            <a:r>
              <a:rPr lang="en-US" sz="1600" b="1">
                <a:solidFill>
                  <a:srgbClr val="010012"/>
                </a:solidFill>
                <a:latin typeface="Barlow SemiBold" pitchFamily="2" charset="77"/>
                <a:ea typeface="Inter Semi Bold" panose="020B0502030000000004" pitchFamily="34" charset="0"/>
                <a:cs typeface="Inter Semi Bold" panose="020B0502030000000004" pitchFamily="34" charset="0"/>
              </a:rPr>
              <a:t>Automated</a:t>
            </a:r>
          </a:p>
          <a:p>
            <a:pPr>
              <a:spcBef>
                <a:spcPts val="600"/>
              </a:spcBef>
            </a:pPr>
            <a:r>
              <a:rPr lang="en-US" sz="1300">
                <a:latin typeface="Barlow" pitchFamily="2" charset="77"/>
                <a:ea typeface="Inter Light BETA" panose="02000403000000020004" pitchFamily="2" charset="0"/>
                <a:cs typeface="Inter Light BETA" panose="02000403000000020004" pitchFamily="2" charset="0"/>
              </a:rPr>
              <a:t>Automatically generated diagnostics and alarms customized to your motor</a:t>
            </a:r>
          </a:p>
        </p:txBody>
      </p:sp>
      <p:sp>
        <p:nvSpPr>
          <p:cNvPr id="12" name="Rectangle 11">
            <a:extLst>
              <a:ext uri="{FF2B5EF4-FFF2-40B4-BE49-F238E27FC236}">
                <a16:creationId xmlns:a16="http://schemas.microsoft.com/office/drawing/2014/main" id="{37F13BB6-A0A3-4748-BBD0-19482CD2607F}"/>
              </a:ext>
            </a:extLst>
          </p:cNvPr>
          <p:cNvSpPr/>
          <p:nvPr/>
        </p:nvSpPr>
        <p:spPr>
          <a:xfrm>
            <a:off x="4673172" y="4907469"/>
            <a:ext cx="2914152" cy="754053"/>
          </a:xfrm>
          <a:prstGeom prst="rect">
            <a:avLst/>
          </a:prstGeom>
        </p:spPr>
        <p:txBody>
          <a:bodyPr wrap="square">
            <a:spAutoFit/>
          </a:bodyPr>
          <a:lstStyle/>
          <a:p>
            <a:pPr marL="88900" indent="-88900">
              <a:spcBef>
                <a:spcPts val="600"/>
              </a:spcBef>
              <a:buFont typeface="Arial" panose="020B0604020202020204" pitchFamily="34" charset="0"/>
              <a:buChar char="•"/>
            </a:pPr>
            <a:r>
              <a:rPr lang="en-US" sz="1100" b="1">
                <a:solidFill>
                  <a:srgbClr val="484855"/>
                </a:solidFill>
                <a:latin typeface="Barlow" pitchFamily="2" charset="77"/>
                <a:ea typeface="Inter Light BETA" panose="02000403000000020004" pitchFamily="2" charset="0"/>
                <a:cs typeface="Inter Light BETA" panose="02000403000000020004" pitchFamily="2" charset="0"/>
              </a:rPr>
              <a:t>No need to manually set alarms</a:t>
            </a:r>
          </a:p>
          <a:p>
            <a:pPr marL="88900" indent="-88900">
              <a:spcBef>
                <a:spcPts val="600"/>
              </a:spcBef>
              <a:buFont typeface="Arial" panose="020B0604020202020204" pitchFamily="34" charset="0"/>
              <a:buChar char="•"/>
            </a:pPr>
            <a:r>
              <a:rPr lang="en-US" sz="1100" b="1">
                <a:solidFill>
                  <a:srgbClr val="484855"/>
                </a:solidFill>
                <a:latin typeface="Barlow" pitchFamily="2" charset="77"/>
                <a:ea typeface="Inter Light BETA" panose="02000403000000020004" pitchFamily="2" charset="0"/>
                <a:cs typeface="Inter Light BETA" panose="02000403000000020004" pitchFamily="2" charset="0"/>
              </a:rPr>
              <a:t>No manual device training required</a:t>
            </a:r>
          </a:p>
          <a:p>
            <a:pPr marL="88900" indent="-88900">
              <a:spcBef>
                <a:spcPts val="600"/>
              </a:spcBef>
              <a:buFont typeface="Arial" panose="020B0604020202020204" pitchFamily="34" charset="0"/>
              <a:buChar char="•"/>
            </a:pPr>
            <a:r>
              <a:rPr lang="en-US" sz="1100" b="1">
                <a:solidFill>
                  <a:srgbClr val="484855"/>
                </a:solidFill>
                <a:latin typeface="Barlow" pitchFamily="2" charset="77"/>
                <a:ea typeface="Inter Light BETA" panose="02000403000000020004" pitchFamily="2" charset="0"/>
                <a:cs typeface="Inter Light BETA" panose="02000403000000020004" pitchFamily="2" charset="0"/>
              </a:rPr>
              <a:t>No experts required for initial analysis</a:t>
            </a:r>
          </a:p>
        </p:txBody>
      </p:sp>
      <p:sp>
        <p:nvSpPr>
          <p:cNvPr id="13" name="Rounded Rectangle 1">
            <a:extLst>
              <a:ext uri="{FF2B5EF4-FFF2-40B4-BE49-F238E27FC236}">
                <a16:creationId xmlns:a16="http://schemas.microsoft.com/office/drawing/2014/main" id="{A216555A-7212-4B2D-A154-F6B3EA29726E}"/>
              </a:ext>
            </a:extLst>
          </p:cNvPr>
          <p:cNvSpPr/>
          <p:nvPr/>
        </p:nvSpPr>
        <p:spPr>
          <a:xfrm>
            <a:off x="8338123" y="1215957"/>
            <a:ext cx="3340089" cy="4911712"/>
          </a:xfrm>
          <a:prstGeom prst="roundRect">
            <a:avLst>
              <a:gd name="adj" fmla="val 3084"/>
            </a:avLst>
          </a:prstGeom>
          <a:solidFill>
            <a:schemeClr val="bg1"/>
          </a:solidFill>
          <a:ln>
            <a:noFill/>
          </a:ln>
          <a:effectLst>
            <a:outerShdw blurRad="330200" dist="38100" dir="5400000" sx="103000" sy="103000" algn="t" rotWithShape="0">
              <a:srgbClr val="09122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0A5314B-B09E-49B5-AB2C-D8FC492EB69A}"/>
              </a:ext>
            </a:extLst>
          </p:cNvPr>
          <p:cNvSpPr/>
          <p:nvPr/>
        </p:nvSpPr>
        <p:spPr>
          <a:xfrm>
            <a:off x="8707375" y="1377704"/>
            <a:ext cx="2969180" cy="630942"/>
          </a:xfrm>
          <a:prstGeom prst="rect">
            <a:avLst/>
          </a:prstGeom>
        </p:spPr>
        <p:txBody>
          <a:bodyPr wrap="square">
            <a:spAutoFit/>
          </a:bodyPr>
          <a:lstStyle/>
          <a:p>
            <a:pPr>
              <a:spcBef>
                <a:spcPts val="600"/>
              </a:spcBef>
            </a:pPr>
            <a:r>
              <a:rPr lang="en-US" sz="1600" b="1">
                <a:solidFill>
                  <a:srgbClr val="010012"/>
                </a:solidFill>
                <a:latin typeface="Barlow SemiBold" pitchFamily="2" charset="77"/>
                <a:ea typeface="Inter Semi Bold" panose="020B0502030000000004" pitchFamily="34" charset="0"/>
                <a:cs typeface="Inter Semi Bold" panose="020B0502030000000004" pitchFamily="34" charset="0"/>
              </a:rPr>
              <a:t>Scalable</a:t>
            </a:r>
          </a:p>
          <a:p>
            <a:pPr>
              <a:spcBef>
                <a:spcPts val="600"/>
              </a:spcBef>
            </a:pPr>
            <a:r>
              <a:rPr lang="en-US" sz="1300">
                <a:latin typeface="Barlow" pitchFamily="2" charset="77"/>
                <a:ea typeface="Inter Light BETA" panose="02000403000000020004" pitchFamily="2" charset="0"/>
                <a:cs typeface="Inter Light BETA" panose="02000403000000020004" pitchFamily="2" charset="0"/>
              </a:rPr>
              <a:t>Quick to setup, easy to use</a:t>
            </a:r>
          </a:p>
        </p:txBody>
      </p:sp>
      <p:sp>
        <p:nvSpPr>
          <p:cNvPr id="15" name="Rectangle 14">
            <a:extLst>
              <a:ext uri="{FF2B5EF4-FFF2-40B4-BE49-F238E27FC236}">
                <a16:creationId xmlns:a16="http://schemas.microsoft.com/office/drawing/2014/main" id="{AE6A92EF-A8E9-4F9D-A3F2-607C03A41110}"/>
              </a:ext>
            </a:extLst>
          </p:cNvPr>
          <p:cNvSpPr/>
          <p:nvPr/>
        </p:nvSpPr>
        <p:spPr>
          <a:xfrm>
            <a:off x="8551090" y="4907469"/>
            <a:ext cx="2914152" cy="923330"/>
          </a:xfrm>
          <a:prstGeom prst="rect">
            <a:avLst/>
          </a:prstGeom>
        </p:spPr>
        <p:txBody>
          <a:bodyPr wrap="square">
            <a:spAutoFit/>
          </a:bodyPr>
          <a:lstStyle/>
          <a:p>
            <a:pPr marL="88900" indent="-88900">
              <a:spcBef>
                <a:spcPts val="600"/>
              </a:spcBef>
              <a:buFont typeface="Arial" panose="020B0604020202020204" pitchFamily="34" charset="0"/>
              <a:buChar char="•"/>
            </a:pPr>
            <a:r>
              <a:rPr lang="en-US" sz="1100" b="1">
                <a:solidFill>
                  <a:srgbClr val="484855"/>
                </a:solidFill>
                <a:latin typeface="Barlow" pitchFamily="2" charset="77"/>
                <a:ea typeface="Inter Light BETA" panose="02000403000000020004" pitchFamily="2" charset="0"/>
                <a:cs typeface="Inter Light BETA" panose="02000403000000020004" pitchFamily="2" charset="0"/>
              </a:rPr>
              <a:t>Motor agnostic</a:t>
            </a:r>
          </a:p>
          <a:p>
            <a:pPr marL="88900" indent="-88900">
              <a:spcBef>
                <a:spcPts val="600"/>
              </a:spcBef>
              <a:buFont typeface="Arial" panose="020B0604020202020204" pitchFamily="34" charset="0"/>
              <a:buChar char="•"/>
            </a:pPr>
            <a:r>
              <a:rPr lang="en-US" sz="1100" b="1">
                <a:solidFill>
                  <a:srgbClr val="484855"/>
                </a:solidFill>
                <a:latin typeface="Barlow" pitchFamily="2" charset="77"/>
                <a:ea typeface="Inter Light BETA" panose="02000403000000020004" pitchFamily="2" charset="0"/>
                <a:cs typeface="Inter Light BETA" panose="02000403000000020004" pitchFamily="2" charset="0"/>
              </a:rPr>
              <a:t>No wires, no additional gateways required</a:t>
            </a:r>
          </a:p>
          <a:p>
            <a:pPr marL="88900" indent="-88900">
              <a:spcBef>
                <a:spcPts val="600"/>
              </a:spcBef>
              <a:buFont typeface="Arial" panose="020B0604020202020204" pitchFamily="34" charset="0"/>
              <a:buChar char="•"/>
            </a:pPr>
            <a:r>
              <a:rPr lang="en-US" sz="1100" b="1">
                <a:solidFill>
                  <a:srgbClr val="484855"/>
                </a:solidFill>
                <a:latin typeface="Barlow" pitchFamily="2" charset="77"/>
                <a:ea typeface="Inter Light BETA" panose="02000403000000020004" pitchFamily="2" charset="0"/>
                <a:cs typeface="Inter Light BETA" panose="02000403000000020004" pitchFamily="2" charset="0"/>
              </a:rPr>
              <a:t>Easy-to-use interface reduces training and device maintenance</a:t>
            </a:r>
          </a:p>
        </p:txBody>
      </p:sp>
      <p:pic>
        <p:nvPicPr>
          <p:cNvPr id="16" name="Picture 15">
            <a:extLst>
              <a:ext uri="{FF2B5EF4-FFF2-40B4-BE49-F238E27FC236}">
                <a16:creationId xmlns:a16="http://schemas.microsoft.com/office/drawing/2014/main" id="{829ED214-022E-412E-AB39-CC768987A8E5}"/>
              </a:ext>
            </a:extLst>
          </p:cNvPr>
          <p:cNvPicPr>
            <a:picLocks noChangeAspect="1"/>
          </p:cNvPicPr>
          <p:nvPr/>
        </p:nvPicPr>
        <p:blipFill>
          <a:blip r:embed="rId4"/>
          <a:stretch>
            <a:fillRect/>
          </a:stretch>
        </p:blipFill>
        <p:spPr>
          <a:xfrm>
            <a:off x="5729759" y="2938921"/>
            <a:ext cx="1948455" cy="982606"/>
          </a:xfrm>
          <a:prstGeom prst="rect">
            <a:avLst/>
          </a:prstGeom>
        </p:spPr>
      </p:pic>
      <p:pic>
        <p:nvPicPr>
          <p:cNvPr id="17" name="Picture 16">
            <a:extLst>
              <a:ext uri="{FF2B5EF4-FFF2-40B4-BE49-F238E27FC236}">
                <a16:creationId xmlns:a16="http://schemas.microsoft.com/office/drawing/2014/main" id="{9ED2CC50-5D99-4D42-9535-DCC81758D44D}"/>
              </a:ext>
            </a:extLst>
          </p:cNvPr>
          <p:cNvPicPr>
            <a:picLocks noChangeAspect="1"/>
          </p:cNvPicPr>
          <p:nvPr/>
        </p:nvPicPr>
        <p:blipFill>
          <a:blip r:embed="rId5"/>
          <a:stretch>
            <a:fillRect/>
          </a:stretch>
        </p:blipFill>
        <p:spPr>
          <a:xfrm>
            <a:off x="5727744" y="3932004"/>
            <a:ext cx="1949798" cy="628919"/>
          </a:xfrm>
          <a:prstGeom prst="rect">
            <a:avLst/>
          </a:prstGeom>
        </p:spPr>
      </p:pic>
      <p:pic>
        <p:nvPicPr>
          <p:cNvPr id="18" name="Picture 17">
            <a:extLst>
              <a:ext uri="{FF2B5EF4-FFF2-40B4-BE49-F238E27FC236}">
                <a16:creationId xmlns:a16="http://schemas.microsoft.com/office/drawing/2014/main" id="{F5691E2A-AA4D-4896-A63B-A19B30325CF4}"/>
              </a:ext>
            </a:extLst>
          </p:cNvPr>
          <p:cNvPicPr>
            <a:picLocks noChangeAspect="1"/>
          </p:cNvPicPr>
          <p:nvPr/>
        </p:nvPicPr>
        <p:blipFill>
          <a:blip r:embed="rId6"/>
          <a:stretch>
            <a:fillRect/>
          </a:stretch>
        </p:blipFill>
        <p:spPr>
          <a:xfrm>
            <a:off x="8947817" y="3472005"/>
            <a:ext cx="2158171" cy="1377815"/>
          </a:xfrm>
          <a:prstGeom prst="rect">
            <a:avLst/>
          </a:prstGeom>
        </p:spPr>
      </p:pic>
      <p:pic>
        <p:nvPicPr>
          <p:cNvPr id="19" name="Picture 18" descr="A picture containing icon&#10;&#10;Description automatically generated">
            <a:extLst>
              <a:ext uri="{FF2B5EF4-FFF2-40B4-BE49-F238E27FC236}">
                <a16:creationId xmlns:a16="http://schemas.microsoft.com/office/drawing/2014/main" id="{57C605A5-4B2F-42ED-B5AF-5AFD4DAA1017}"/>
              </a:ext>
            </a:extLst>
          </p:cNvPr>
          <p:cNvPicPr>
            <a:picLocks noChangeAspect="1"/>
          </p:cNvPicPr>
          <p:nvPr/>
        </p:nvPicPr>
        <p:blipFill>
          <a:blip r:embed="rId7">
            <a:duotone>
              <a:prstClr val="black"/>
              <a:schemeClr val="tx2">
                <a:tint val="45000"/>
                <a:satMod val="400000"/>
              </a:schemeClr>
            </a:duotone>
          </a:blip>
          <a:stretch>
            <a:fillRect/>
          </a:stretch>
        </p:blipFill>
        <p:spPr>
          <a:xfrm>
            <a:off x="8375010" y="1527534"/>
            <a:ext cx="399341" cy="371180"/>
          </a:xfrm>
          <a:prstGeom prst="rect">
            <a:avLst/>
          </a:prstGeom>
        </p:spPr>
      </p:pic>
      <p:pic>
        <p:nvPicPr>
          <p:cNvPr id="20" name="Picture 19" descr="A picture containing icon&#10;&#10;Description automatically generated">
            <a:extLst>
              <a:ext uri="{FF2B5EF4-FFF2-40B4-BE49-F238E27FC236}">
                <a16:creationId xmlns:a16="http://schemas.microsoft.com/office/drawing/2014/main" id="{79F2667D-6B38-4903-8E86-2C21C19E6EDE}"/>
              </a:ext>
            </a:extLst>
          </p:cNvPr>
          <p:cNvPicPr>
            <a:picLocks noChangeAspect="1"/>
          </p:cNvPicPr>
          <p:nvPr/>
        </p:nvPicPr>
        <p:blipFill>
          <a:blip r:embed="rId8">
            <a:duotone>
              <a:prstClr val="black"/>
              <a:schemeClr val="tx2">
                <a:tint val="45000"/>
                <a:satMod val="400000"/>
              </a:schemeClr>
            </a:duotone>
          </a:blip>
          <a:stretch>
            <a:fillRect/>
          </a:stretch>
        </p:blipFill>
        <p:spPr>
          <a:xfrm>
            <a:off x="4473501" y="1507106"/>
            <a:ext cx="399342" cy="412036"/>
          </a:xfrm>
          <a:prstGeom prst="rect">
            <a:avLst/>
          </a:prstGeom>
        </p:spPr>
      </p:pic>
      <p:pic>
        <p:nvPicPr>
          <p:cNvPr id="21" name="Picture 20">
            <a:extLst>
              <a:ext uri="{FF2B5EF4-FFF2-40B4-BE49-F238E27FC236}">
                <a16:creationId xmlns:a16="http://schemas.microsoft.com/office/drawing/2014/main" id="{A9512E4D-3E5D-4B07-9D2D-AB96BDC5E47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39509" y="2217879"/>
            <a:ext cx="1517479" cy="1138109"/>
          </a:xfrm>
          <a:prstGeom prst="rect">
            <a:avLst/>
          </a:prstGeom>
          <a:effectLst>
            <a:outerShdw blurRad="330200" dist="38100" dir="5400000" sx="103000" sy="103000" algn="tl" rotWithShape="0">
              <a:prstClr val="black">
                <a:alpha val="12000"/>
              </a:prstClr>
            </a:outerShdw>
          </a:effectLst>
        </p:spPr>
      </p:pic>
      <p:grpSp>
        <p:nvGrpSpPr>
          <p:cNvPr id="23" name="Group 22">
            <a:extLst>
              <a:ext uri="{FF2B5EF4-FFF2-40B4-BE49-F238E27FC236}">
                <a16:creationId xmlns:a16="http://schemas.microsoft.com/office/drawing/2014/main" id="{ABA28C59-5715-4E53-B9C6-12F3C126CB45}"/>
              </a:ext>
            </a:extLst>
          </p:cNvPr>
          <p:cNvGrpSpPr/>
          <p:nvPr/>
        </p:nvGrpSpPr>
        <p:grpSpPr>
          <a:xfrm>
            <a:off x="437185" y="1155344"/>
            <a:ext cx="3362550" cy="4911710"/>
            <a:chOff x="359253" y="1215958"/>
            <a:chExt cx="3362550" cy="4911710"/>
          </a:xfrm>
        </p:grpSpPr>
        <p:sp>
          <p:nvSpPr>
            <p:cNvPr id="24" name="Rounded Rectangle 1">
              <a:extLst>
                <a:ext uri="{FF2B5EF4-FFF2-40B4-BE49-F238E27FC236}">
                  <a16:creationId xmlns:a16="http://schemas.microsoft.com/office/drawing/2014/main" id="{AB3550C8-8AE2-4A6B-9560-DF99838E34CC}"/>
                </a:ext>
              </a:extLst>
            </p:cNvPr>
            <p:cNvSpPr/>
            <p:nvPr/>
          </p:nvSpPr>
          <p:spPr>
            <a:xfrm>
              <a:off x="381714" y="1215958"/>
              <a:ext cx="3340089" cy="4911710"/>
            </a:xfrm>
            <a:prstGeom prst="roundRect">
              <a:avLst>
                <a:gd name="adj" fmla="val 3084"/>
              </a:avLst>
            </a:prstGeom>
            <a:solidFill>
              <a:schemeClr val="bg1"/>
            </a:solidFill>
            <a:ln>
              <a:noFill/>
            </a:ln>
            <a:effectLst>
              <a:outerShdw blurRad="330200" dist="38100" dir="5400000" sx="103000" sy="103000" algn="t" rotWithShape="0">
                <a:srgbClr val="09122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hlinkClick r:id="rId10" action="ppaction://hlinksldjump"/>
              <a:extLst>
                <a:ext uri="{FF2B5EF4-FFF2-40B4-BE49-F238E27FC236}">
                  <a16:creationId xmlns:a16="http://schemas.microsoft.com/office/drawing/2014/main" id="{2F6518AD-3E2C-4F1B-8A94-50AEAE4F02F7}"/>
                </a:ext>
              </a:extLst>
            </p:cNvPr>
            <p:cNvPicPr>
              <a:picLocks noChangeAspect="1"/>
            </p:cNvPicPr>
            <p:nvPr/>
          </p:nvPicPr>
          <p:blipFill>
            <a:blip r:embed="rId11"/>
            <a:stretch>
              <a:fillRect/>
            </a:stretch>
          </p:blipFill>
          <p:spPr>
            <a:xfrm>
              <a:off x="851080" y="2321618"/>
              <a:ext cx="2313718" cy="1001854"/>
            </a:xfrm>
            <a:prstGeom prst="rect">
              <a:avLst/>
            </a:prstGeom>
          </p:spPr>
        </p:pic>
        <p:sp>
          <p:nvSpPr>
            <p:cNvPr id="26" name="Rectangle 25">
              <a:extLst>
                <a:ext uri="{FF2B5EF4-FFF2-40B4-BE49-F238E27FC236}">
                  <a16:creationId xmlns:a16="http://schemas.microsoft.com/office/drawing/2014/main" id="{4E2E31C6-9042-4E46-B914-D618C06AC6B4}"/>
                </a:ext>
              </a:extLst>
            </p:cNvPr>
            <p:cNvSpPr/>
            <p:nvPr/>
          </p:nvSpPr>
          <p:spPr>
            <a:xfrm>
              <a:off x="719543" y="1363188"/>
              <a:ext cx="3001788" cy="846386"/>
            </a:xfrm>
            <a:prstGeom prst="rect">
              <a:avLst/>
            </a:prstGeom>
          </p:spPr>
          <p:txBody>
            <a:bodyPr wrap="square">
              <a:spAutoFit/>
            </a:bodyPr>
            <a:lstStyle/>
            <a:p>
              <a:pPr>
                <a:spcBef>
                  <a:spcPts val="600"/>
                </a:spcBef>
              </a:pPr>
              <a:r>
                <a:rPr lang="en-US" sz="1600" b="1">
                  <a:solidFill>
                    <a:srgbClr val="010012"/>
                  </a:solidFill>
                  <a:latin typeface="Barlow SemiBold" pitchFamily="2" charset="77"/>
                  <a:ea typeface="Inter Semi Bold" panose="020B0502030000000004" pitchFamily="34" charset="0"/>
                  <a:cs typeface="Inter Semi Bold" panose="020B0502030000000004" pitchFamily="34" charset="0"/>
                </a:rPr>
                <a:t>Actionable </a:t>
              </a:r>
              <a:r>
                <a:rPr lang="en-US" sz="1600" b="1">
                  <a:latin typeface="Barlow SemiBold" pitchFamily="2" charset="77"/>
                  <a:ea typeface="Inter Semi Bold" panose="020B0502030000000004" pitchFamily="34" charset="0"/>
                  <a:cs typeface="Inter Semi Bold" panose="020B0502030000000004" pitchFamily="34" charset="0"/>
                </a:rPr>
                <a:t>Diagnostics</a:t>
              </a:r>
            </a:p>
            <a:p>
              <a:pPr>
                <a:spcBef>
                  <a:spcPts val="600"/>
                </a:spcBef>
              </a:pPr>
              <a:r>
                <a:rPr lang="en-US" sz="1300">
                  <a:latin typeface="Barlow" pitchFamily="2" charset="77"/>
                  <a:ea typeface="Inter Light BETA" panose="02000403000000020004" pitchFamily="2" charset="0"/>
                  <a:cs typeface="Inter Light BETA" panose="02000403000000020004" pitchFamily="2" charset="0"/>
                </a:rPr>
                <a:t>Diagnose 9 mechanical and electrical motor faults</a:t>
              </a:r>
            </a:p>
          </p:txBody>
        </p:sp>
        <p:pic>
          <p:nvPicPr>
            <p:cNvPr id="27" name="Picture 26">
              <a:hlinkClick r:id="rId10" action="ppaction://hlinksldjump"/>
              <a:extLst>
                <a:ext uri="{FF2B5EF4-FFF2-40B4-BE49-F238E27FC236}">
                  <a16:creationId xmlns:a16="http://schemas.microsoft.com/office/drawing/2014/main" id="{6130E714-24D7-46E4-949F-7365560A3D63}"/>
                </a:ext>
              </a:extLst>
            </p:cNvPr>
            <p:cNvPicPr>
              <a:picLocks noChangeAspect="1"/>
            </p:cNvPicPr>
            <p:nvPr/>
          </p:nvPicPr>
          <p:blipFill>
            <a:blip r:embed="rId12"/>
            <a:stretch>
              <a:fillRect/>
            </a:stretch>
          </p:blipFill>
          <p:spPr>
            <a:xfrm>
              <a:off x="556991" y="3357692"/>
              <a:ext cx="1437723" cy="1204676"/>
            </a:xfrm>
            <a:prstGeom prst="rect">
              <a:avLst/>
            </a:prstGeom>
          </p:spPr>
        </p:pic>
        <p:sp>
          <p:nvSpPr>
            <p:cNvPr id="28" name="Rectangle 27">
              <a:extLst>
                <a:ext uri="{FF2B5EF4-FFF2-40B4-BE49-F238E27FC236}">
                  <a16:creationId xmlns:a16="http://schemas.microsoft.com/office/drawing/2014/main" id="{5BF296A1-CE41-46A3-944C-F74687374DA7}"/>
                </a:ext>
              </a:extLst>
            </p:cNvPr>
            <p:cNvSpPr/>
            <p:nvPr/>
          </p:nvSpPr>
          <p:spPr>
            <a:xfrm>
              <a:off x="436537" y="4873601"/>
              <a:ext cx="3142804" cy="846386"/>
            </a:xfrm>
            <a:prstGeom prst="rect">
              <a:avLst/>
            </a:prstGeom>
          </p:spPr>
          <p:txBody>
            <a:bodyPr wrap="square">
              <a:spAutoFit/>
            </a:bodyPr>
            <a:lstStyle/>
            <a:p>
              <a:pPr marL="88900" indent="-88900">
                <a:spcBef>
                  <a:spcPts val="600"/>
                </a:spcBef>
                <a:buFont typeface="Arial" panose="020B0604020202020204" pitchFamily="34" charset="0"/>
                <a:buChar char="•"/>
              </a:pPr>
              <a:r>
                <a:rPr lang="en-US" sz="1100" b="1">
                  <a:solidFill>
                    <a:srgbClr val="484855"/>
                  </a:solidFill>
                  <a:latin typeface="Barlow" pitchFamily="2" charset="77"/>
                  <a:ea typeface="Inter Light BETA" panose="02000403000000020004" pitchFamily="2" charset="0"/>
                  <a:cs typeface="Inter Light BETA" panose="02000403000000020004" pitchFamily="2" charset="0"/>
                </a:rPr>
                <a:t>Includes fault severity and recommended actions</a:t>
              </a:r>
            </a:p>
            <a:p>
              <a:pPr marL="88900" indent="-88900">
                <a:spcBef>
                  <a:spcPts val="600"/>
                </a:spcBef>
                <a:buFont typeface="Arial" panose="020B0604020202020204" pitchFamily="34" charset="0"/>
                <a:buChar char="•"/>
              </a:pPr>
              <a:r>
                <a:rPr lang="en-US" sz="1100" b="1">
                  <a:solidFill>
                    <a:srgbClr val="484855"/>
                  </a:solidFill>
                  <a:latin typeface="Barlow" pitchFamily="2" charset="77"/>
                  <a:ea typeface="Inter Light BETA" panose="02000403000000020004" pitchFamily="2" charset="0"/>
                  <a:cs typeface="Inter Light BETA" panose="02000403000000020004" pitchFamily="2" charset="0"/>
                </a:rPr>
                <a:t>Performance indicates potential issues with the load or a change in the process that might require additional action</a:t>
              </a:r>
            </a:p>
          </p:txBody>
        </p:sp>
        <p:pic>
          <p:nvPicPr>
            <p:cNvPr id="29" name="Picture 28">
              <a:hlinkClick r:id="rId10" action="ppaction://hlinksldjump"/>
              <a:extLst>
                <a:ext uri="{FF2B5EF4-FFF2-40B4-BE49-F238E27FC236}">
                  <a16:creationId xmlns:a16="http://schemas.microsoft.com/office/drawing/2014/main" id="{4BF67CAA-46E9-403B-A50D-0F8540BA47FA}"/>
                </a:ext>
              </a:extLst>
            </p:cNvPr>
            <p:cNvPicPr>
              <a:picLocks noChangeAspect="1"/>
            </p:cNvPicPr>
            <p:nvPr/>
          </p:nvPicPr>
          <p:blipFill>
            <a:blip r:embed="rId13"/>
            <a:stretch>
              <a:fillRect/>
            </a:stretch>
          </p:blipFill>
          <p:spPr>
            <a:xfrm>
              <a:off x="2102343" y="3439489"/>
              <a:ext cx="1476998" cy="1268609"/>
            </a:xfrm>
            <a:prstGeom prst="rect">
              <a:avLst/>
            </a:prstGeom>
          </p:spPr>
        </p:pic>
        <p:pic>
          <p:nvPicPr>
            <p:cNvPr id="30" name="Picture 29" descr="Icon&#10;&#10;Description automatically generated">
              <a:extLst>
                <a:ext uri="{FF2B5EF4-FFF2-40B4-BE49-F238E27FC236}">
                  <a16:creationId xmlns:a16="http://schemas.microsoft.com/office/drawing/2014/main" id="{B9CC9BDC-446B-477C-9722-942BE01635AD}"/>
                </a:ext>
              </a:extLst>
            </p:cNvPr>
            <p:cNvPicPr>
              <a:picLocks noChangeAspect="1"/>
            </p:cNvPicPr>
            <p:nvPr/>
          </p:nvPicPr>
          <p:blipFill>
            <a:blip r:embed="rId14">
              <a:duotone>
                <a:prstClr val="black"/>
                <a:schemeClr val="tx2">
                  <a:tint val="45000"/>
                  <a:satMod val="400000"/>
                </a:schemeClr>
              </a:duotone>
            </a:blip>
            <a:stretch>
              <a:fillRect/>
            </a:stretch>
          </p:blipFill>
          <p:spPr>
            <a:xfrm>
              <a:off x="359253" y="1549805"/>
              <a:ext cx="424213" cy="326638"/>
            </a:xfrm>
            <a:prstGeom prst="rect">
              <a:avLst/>
            </a:prstGeom>
          </p:spPr>
        </p:pic>
        <p:sp>
          <p:nvSpPr>
            <p:cNvPr id="31" name="TextBox 30">
              <a:extLst>
                <a:ext uri="{FF2B5EF4-FFF2-40B4-BE49-F238E27FC236}">
                  <a16:creationId xmlns:a16="http://schemas.microsoft.com/office/drawing/2014/main" id="{DE97B5C8-685E-462A-A285-218206617F71}"/>
                </a:ext>
              </a:extLst>
            </p:cNvPr>
            <p:cNvSpPr txBox="1"/>
            <p:nvPr/>
          </p:nvSpPr>
          <p:spPr>
            <a:xfrm>
              <a:off x="2114790" y="5850669"/>
              <a:ext cx="1606542" cy="246221"/>
            </a:xfrm>
            <a:prstGeom prst="rect">
              <a:avLst/>
            </a:prstGeom>
            <a:noFill/>
          </p:spPr>
          <p:txBody>
            <a:bodyPr wrap="square" rtlCol="0">
              <a:spAutoFit/>
            </a:bodyPr>
            <a:lstStyle/>
            <a:p>
              <a:r>
                <a:rPr lang="en-US" sz="1000">
                  <a:solidFill>
                    <a:schemeClr val="accent1"/>
                  </a:solidFill>
                  <a:latin typeface="Barlow" pitchFamily="2" charset="77"/>
                  <a:hlinkClick r:id="rId10" action="ppaction://hlinksldjump"/>
                </a:rPr>
                <a:t>See details of diagnostics</a:t>
              </a:r>
              <a:endParaRPr lang="en-US" sz="1000">
                <a:solidFill>
                  <a:schemeClr val="accent1"/>
                </a:solidFill>
                <a:latin typeface="Barlow" pitchFamily="2" charset="77"/>
              </a:endParaRPr>
            </a:p>
          </p:txBody>
        </p:sp>
      </p:grpSp>
      <p:sp>
        <p:nvSpPr>
          <p:cNvPr id="32" name="TextBox 31">
            <a:extLst>
              <a:ext uri="{FF2B5EF4-FFF2-40B4-BE49-F238E27FC236}">
                <a16:creationId xmlns:a16="http://schemas.microsoft.com/office/drawing/2014/main" id="{4B150F64-D6E4-4AC9-9C02-77E2FFA6AC34}"/>
              </a:ext>
            </a:extLst>
          </p:cNvPr>
          <p:cNvSpPr txBox="1"/>
          <p:nvPr/>
        </p:nvSpPr>
        <p:spPr>
          <a:xfrm>
            <a:off x="2060728" y="4112770"/>
            <a:ext cx="824220" cy="200055"/>
          </a:xfrm>
          <a:prstGeom prst="rect">
            <a:avLst/>
          </a:prstGeom>
          <a:solidFill>
            <a:schemeClr val="bg1"/>
          </a:solidFill>
        </p:spPr>
        <p:txBody>
          <a:bodyPr wrap="square" rtlCol="0">
            <a:spAutoFit/>
          </a:bodyPr>
          <a:lstStyle/>
          <a:p>
            <a:r>
              <a:rPr lang="fr-FR" sz="700">
                <a:latin typeface="Barlow" pitchFamily="2" charset="77"/>
              </a:rPr>
              <a:t>9. Soft Foot</a:t>
            </a:r>
          </a:p>
        </p:txBody>
      </p:sp>
      <p:sp>
        <p:nvSpPr>
          <p:cNvPr id="34" name="TextBox 33">
            <a:extLst>
              <a:ext uri="{FF2B5EF4-FFF2-40B4-BE49-F238E27FC236}">
                <a16:creationId xmlns:a16="http://schemas.microsoft.com/office/drawing/2014/main" id="{998A3525-30DD-4C81-B572-16474E6F2FA8}"/>
              </a:ext>
            </a:extLst>
          </p:cNvPr>
          <p:cNvSpPr txBox="1"/>
          <p:nvPr/>
        </p:nvSpPr>
        <p:spPr>
          <a:xfrm>
            <a:off x="10813409" y="788402"/>
            <a:ext cx="1300294" cy="728444"/>
          </a:xfrm>
          <a:prstGeom prst="rect">
            <a:avLst/>
          </a:prstGeom>
          <a:solidFill>
            <a:srgbClr val="FFFF00"/>
          </a:solidFill>
        </p:spPr>
        <p:txBody>
          <a:bodyPr wrap="none" lIns="0" tIns="0" rIns="0" bIns="0" rtlCol="0">
            <a:noAutofit/>
          </a:bodyPr>
          <a:lstStyle/>
          <a:p>
            <a:pPr algn="ctr" defTabSz="457200">
              <a:spcBef>
                <a:spcPts val="1000"/>
              </a:spcBef>
              <a:buClr>
                <a:srgbClr val="1E4056"/>
              </a:buClr>
              <a:buSzPct val="75000"/>
            </a:pPr>
            <a:r>
              <a:rPr lang="en-US" sz="1400" dirty="0">
                <a:solidFill>
                  <a:srgbClr val="FF0000"/>
                </a:solidFill>
                <a:highlight>
                  <a:srgbClr val="FFFF00"/>
                </a:highlight>
              </a:rPr>
              <a:t>PARTNER LOGO</a:t>
            </a:r>
          </a:p>
          <a:p>
            <a:pPr algn="ctr" defTabSz="457200">
              <a:spcBef>
                <a:spcPts val="1000"/>
              </a:spcBef>
              <a:buClr>
                <a:srgbClr val="1E4056"/>
              </a:buClr>
              <a:buSzPct val="75000"/>
            </a:pPr>
            <a:r>
              <a:rPr lang="en-US" sz="1400" dirty="0">
                <a:solidFill>
                  <a:srgbClr val="FF0000"/>
                </a:solidFill>
                <a:highlight>
                  <a:srgbClr val="FFFF00"/>
                </a:highlight>
              </a:rPr>
              <a:t>HERE</a:t>
            </a:r>
          </a:p>
        </p:txBody>
      </p:sp>
    </p:spTree>
    <p:extLst>
      <p:ext uri="{BB962C8B-B14F-4D97-AF65-F5344CB8AC3E}">
        <p14:creationId xmlns:p14="http://schemas.microsoft.com/office/powerpoint/2010/main" val="3082140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par>
                                <p:cTn id="25" presetID="10"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par>
                                <p:cTn id="28" presetID="10" presetClass="entr" presetSubtype="0"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par>
                                <p:cTn id="31" presetID="10" presetClass="entr" presetSubtype="0"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500"/>
                                        <p:tgtEl>
                                          <p:spTgt spid="15"/>
                                        </p:tgtEl>
                                      </p:cBhvr>
                                    </p:animEffect>
                                  </p:childTnLst>
                                </p:cTn>
                              </p:par>
                              <p:par>
                                <p:cTn id="45" presetID="10" presetClass="entr" presetSubtype="0" fill="hold"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par>
                                <p:cTn id="48" presetID="10" presetClass="entr" presetSubtype="0" fill="hold" nodeType="with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fade">
                                      <p:cBhvr>
                                        <p:cTn id="50" dur="500"/>
                                        <p:tgtEl>
                                          <p:spTgt spid="19"/>
                                        </p:tgtEl>
                                      </p:cBhvr>
                                    </p:animEffect>
                                  </p:childTnLst>
                                </p:cTn>
                              </p:par>
                              <p:par>
                                <p:cTn id="51" presetID="10" presetClass="entr" presetSubtype="0" fill="hold" nodeType="with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fade">
                                      <p:cBhvr>
                                        <p:cTn id="5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p:bldP spid="12" grpId="0"/>
      <p:bldP spid="13" grpId="0" animBg="1"/>
      <p:bldP spid="14" grpId="0"/>
      <p:bldP spid="15" grpId="0"/>
      <p:bldP spid="32" grpId="0" animBg="1"/>
    </p:bldLst>
  </p:timing>
</p:sld>
</file>

<file path=ppt/theme/theme1.xml><?xml version="1.0" encoding="utf-8"?>
<a:theme xmlns:a="http://schemas.openxmlformats.org/drawingml/2006/main" name="ADITemplate">
  <a:themeElements>
    <a:clrScheme name="ADI Corporate Palette 1">
      <a:dk1>
        <a:srgbClr val="000000"/>
      </a:dk1>
      <a:lt1>
        <a:srgbClr val="FFFFFF"/>
      </a:lt1>
      <a:dk2>
        <a:srgbClr val="555659"/>
      </a:dk2>
      <a:lt2>
        <a:srgbClr val="B1B3B3"/>
      </a:lt2>
      <a:accent1>
        <a:srgbClr val="41B6E6"/>
      </a:accent1>
      <a:accent2>
        <a:srgbClr val="0067B9"/>
      </a:accent2>
      <a:accent3>
        <a:srgbClr val="FED141"/>
      </a:accent3>
      <a:accent4>
        <a:srgbClr val="00B2A9"/>
      </a:accent4>
      <a:accent5>
        <a:srgbClr val="8637BA"/>
      </a:accent5>
      <a:accent6>
        <a:srgbClr val="FF7500"/>
      </a:accent6>
      <a:hlink>
        <a:srgbClr val="1B9CD0"/>
      </a:hlink>
      <a:folHlink>
        <a:srgbClr val="8637BA"/>
      </a:folHlink>
    </a:clrScheme>
    <a:fontScheme name="ADI Corporate Fonts">
      <a:majorFont>
        <a:latin typeface="Barlow"/>
        <a:ea typeface=""/>
        <a:cs typeface=""/>
      </a:majorFont>
      <a:minorFont>
        <a:latin typeface="Barl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solidFill>
            <a:schemeClr val="tx1"/>
          </a:solidFill>
          <a:miter lim="800000"/>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marL="228600" indent="-228600" defTabSz="457200">
          <a:spcBef>
            <a:spcPts val="1000"/>
          </a:spcBef>
          <a:buClr>
            <a:srgbClr val="1E4056"/>
          </a:buClr>
          <a:buSzPct val="75000"/>
          <a:buFont typeface="Barlow"/>
          <a:buChar char="►"/>
          <a:defRPr sz="2000" dirty="0">
            <a:solidFill>
              <a:srgbClr val="000000"/>
            </a:solidFill>
          </a:defRPr>
        </a:defPPr>
      </a:lstStyle>
    </a:txDef>
  </a:objectDefaults>
  <a:extraClrSchemeLst/>
  <a:extLst>
    <a:ext uri="{05A4C25C-085E-4340-85A3-A5531E510DB2}">
      <thm15:themeFamily xmlns:thm15="http://schemas.microsoft.com/office/thememl/2012/main" name="Presentation3" id="{4C7164BE-10E9-6F4F-ACB2-36B33F953910}" vid="{394F2471-FC9E-B444-9EBD-C7D5550F645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ADI Corporate Palette 1">
    <a:dk1>
      <a:srgbClr val="000000"/>
    </a:dk1>
    <a:lt1>
      <a:srgbClr val="FFFFFF"/>
    </a:lt1>
    <a:dk2>
      <a:srgbClr val="555659"/>
    </a:dk2>
    <a:lt2>
      <a:srgbClr val="B1B3B3"/>
    </a:lt2>
    <a:accent1>
      <a:srgbClr val="41B6E6"/>
    </a:accent1>
    <a:accent2>
      <a:srgbClr val="0067B9"/>
    </a:accent2>
    <a:accent3>
      <a:srgbClr val="FED141"/>
    </a:accent3>
    <a:accent4>
      <a:srgbClr val="00B2A9"/>
    </a:accent4>
    <a:accent5>
      <a:srgbClr val="8637BA"/>
    </a:accent5>
    <a:accent6>
      <a:srgbClr val="FF7500"/>
    </a:accent6>
    <a:hlink>
      <a:srgbClr val="1B9CD0"/>
    </a:hlink>
    <a:folHlink>
      <a:srgbClr val="8637BA"/>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52F2C6553117C4AB81E22A3906EB037" ma:contentTypeVersion="12" ma:contentTypeDescription="Create a new document." ma:contentTypeScope="" ma:versionID="50f8dcf658ebe935d24f758f669d40bb">
  <xsd:schema xmlns:xsd="http://www.w3.org/2001/XMLSchema" xmlns:xs="http://www.w3.org/2001/XMLSchema" xmlns:p="http://schemas.microsoft.com/office/2006/metadata/properties" xmlns:ns2="96d47eb4-6777-45bd-b855-68bacd6ab4a7" xmlns:ns3="300e6b5d-e02e-4f03-afb7-51c95e5f56f3" targetNamespace="http://schemas.microsoft.com/office/2006/metadata/properties" ma:root="true" ma:fieldsID="5803d92ed3ee9d2b469315191224ad6a" ns2:_="" ns3:_="">
    <xsd:import namespace="96d47eb4-6777-45bd-b855-68bacd6ab4a7"/>
    <xsd:import namespace="300e6b5d-e02e-4f03-afb7-51c95e5f56f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d47eb4-6777-45bd-b855-68bacd6ab4a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00e6b5d-e02e-4f03-afb7-51c95e5f56f3"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300e6b5d-e02e-4f03-afb7-51c95e5f56f3">
      <UserInfo>
        <DisplayName>Oltean, Silviu</DisplayName>
        <AccountId>27</AccountId>
        <AccountType/>
      </UserInfo>
      <UserInfo>
        <DisplayName>Couturier, Barbara</DisplayName>
        <AccountId>230</AccountId>
        <AccountType/>
      </UserInfo>
      <UserInfo>
        <DisplayName>Buckley, Jack</DisplayName>
        <AccountId>21</AccountId>
        <AccountType/>
      </UserInfo>
      <UserInfo>
        <DisplayName>Bowers, Stan</DisplayName>
        <AccountId>770</AccountId>
        <AccountType/>
      </UserInfo>
    </SharedWithUsers>
  </documentManagement>
</p:properties>
</file>

<file path=customXml/itemProps1.xml><?xml version="1.0" encoding="utf-8"?>
<ds:datastoreItem xmlns:ds="http://schemas.openxmlformats.org/officeDocument/2006/customXml" ds:itemID="{BB9EEDB9-68ED-496C-A552-BCD0832185BC}">
  <ds:schemaRefs>
    <ds:schemaRef ds:uri="http://schemas.microsoft.com/sharepoint/v3/contenttype/forms"/>
  </ds:schemaRefs>
</ds:datastoreItem>
</file>

<file path=customXml/itemProps2.xml><?xml version="1.0" encoding="utf-8"?>
<ds:datastoreItem xmlns:ds="http://schemas.openxmlformats.org/officeDocument/2006/customXml" ds:itemID="{BD420D6C-B503-4C26-8F50-B1B5EDC7F98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6d47eb4-6777-45bd-b855-68bacd6ab4a7"/>
    <ds:schemaRef ds:uri="300e6b5d-e02e-4f03-afb7-51c95e5f56f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541FAD9-20F6-4B89-B256-DB822510C7DC}">
  <ds:schemaRefs>
    <ds:schemaRef ds:uri="http://schemas.openxmlformats.org/package/2006/metadata/core-properties"/>
    <ds:schemaRef ds:uri="http://schemas.microsoft.com/office/infopath/2007/PartnerControls"/>
    <ds:schemaRef ds:uri="http://purl.org/dc/terms/"/>
    <ds:schemaRef ds:uri="http://schemas.microsoft.com/office/2006/metadata/properties"/>
    <ds:schemaRef ds:uri="300e6b5d-e02e-4f03-afb7-51c95e5f56f3"/>
    <ds:schemaRef ds:uri="http://purl.org/dc/elements/1.1/"/>
    <ds:schemaRef ds:uri="http://schemas.microsoft.com/office/2006/documentManagement/types"/>
    <ds:schemaRef ds:uri="http://www.w3.org/XML/1998/namespace"/>
    <ds:schemaRef ds:uri="http://purl.org/dc/dcmitype/"/>
    <ds:schemaRef ds:uri="96d47eb4-6777-45bd-b855-68bacd6ab4a7"/>
  </ds:schemaRefs>
</ds:datastoreItem>
</file>

<file path=docProps/app.xml><?xml version="1.0" encoding="utf-8"?>
<Properties xmlns="http://schemas.openxmlformats.org/officeDocument/2006/extended-properties" xmlns:vt="http://schemas.openxmlformats.org/officeDocument/2006/docPropsVTypes">
  <Template>ADI Corporate PowerPoint Template</Template>
  <TotalTime>1665</TotalTime>
  <Words>3839</Words>
  <Application>Microsoft Macintosh PowerPoint</Application>
  <PresentationFormat>Widescreen</PresentationFormat>
  <Paragraphs>432</Paragraphs>
  <Slides>21</Slides>
  <Notes>12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21</vt:i4>
      </vt:variant>
    </vt:vector>
  </HeadingPairs>
  <TitlesOfParts>
    <vt:vector size="31" baseType="lpstr">
      <vt:lpstr>Barlow SemiBold</vt:lpstr>
      <vt:lpstr>Calibri</vt:lpstr>
      <vt:lpstr>Arial</vt:lpstr>
      <vt:lpstr>Wingdings</vt:lpstr>
      <vt:lpstr>Segoe UI</vt:lpstr>
      <vt:lpstr>Barlow Light</vt:lpstr>
      <vt:lpstr>Barlow</vt:lpstr>
      <vt:lpstr>Barlow Medium</vt:lpstr>
      <vt:lpstr>Wingdings 3</vt:lpstr>
      <vt:lpstr>ADITemplate</vt:lpstr>
      <vt:lpstr>PowerPoint Presentation</vt:lpstr>
      <vt:lpstr>Contents</vt:lpstr>
      <vt:lpstr>Enabling Customers to Shape the Future</vt:lpstr>
      <vt:lpstr>Partner Overview</vt:lpstr>
      <vt:lpstr>In Manufacturing, millions of low-voltage motors operate unmonitored</vt:lpstr>
      <vt:lpstr>Maintenance, Operating and Warranty Costs Present a Continuing Challenge</vt:lpstr>
      <vt:lpstr>What If You Could ….</vt:lpstr>
      <vt:lpstr>Turnkey AI-Based Hardware and Software Solution</vt:lpstr>
      <vt:lpstr>Key Advantages</vt:lpstr>
      <vt:lpstr>How Our Solution Can Help You</vt:lpstr>
      <vt:lpstr>OtoSense SMS REST API</vt:lpstr>
      <vt:lpstr>Enabling Organizations to Shape the Future Faster</vt:lpstr>
      <vt:lpstr>Analog Devices OtoSense Smart Motor Sensor (SMS)</vt:lpstr>
      <vt:lpstr>Next Steps</vt:lpstr>
      <vt:lpstr>PowerPoint Presentation</vt:lpstr>
      <vt:lpstr>Case Study:  Food and Beverage</vt:lpstr>
      <vt:lpstr>Case Study</vt:lpstr>
      <vt:lpstr>Case Study:  Pharma</vt:lpstr>
      <vt:lpstr>Case Study</vt:lpstr>
      <vt:lpstr>Faults Detected</vt:lpstr>
      <vt:lpstr>Faults Detected</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Couturier, Barbara</dc:creator>
  <cp:keywords/>
  <dc:description>ADI PowerPoint v.9 © 2022 Analog Devices, Inc. All Rights Reserved</dc:description>
  <cp:lastModifiedBy>Raffin, Vanessa</cp:lastModifiedBy>
  <cp:revision>12</cp:revision>
  <cp:lastPrinted>2015-04-02T14:52:35Z</cp:lastPrinted>
  <dcterms:created xsi:type="dcterms:W3CDTF">2022-01-12T19:55:00Z</dcterms:created>
  <dcterms:modified xsi:type="dcterms:W3CDTF">2022-10-03T18:48:50Z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0x010100352F2C6553117C4AB81E22A3906EB037</vt:lpwstr>
  </property>
</Properties>
</file>